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79" r:id="rId4"/>
    <p:sldId id="290" r:id="rId5"/>
    <p:sldId id="281" r:id="rId6"/>
    <p:sldId id="301" r:id="rId7"/>
    <p:sldId id="282" r:id="rId8"/>
    <p:sldId id="283" r:id="rId9"/>
    <p:sldId id="300" r:id="rId10"/>
    <p:sldId id="284" r:id="rId11"/>
    <p:sldId id="299" r:id="rId12"/>
    <p:sldId id="285" r:id="rId13"/>
    <p:sldId id="287" r:id="rId14"/>
    <p:sldId id="291" r:id="rId15"/>
    <p:sldId id="292" r:id="rId16"/>
    <p:sldId id="293" r:id="rId17"/>
    <p:sldId id="294" r:id="rId18"/>
    <p:sldId id="295" r:id="rId19"/>
    <p:sldId id="288" r:id="rId20"/>
    <p:sldId id="296" r:id="rId21"/>
    <p:sldId id="297" r:id="rId22"/>
    <p:sldId id="298" r:id="rId23"/>
    <p:sldId id="289" r:id="rId24"/>
    <p:sldId id="261" r:id="rId25"/>
    <p:sldId id="273" r:id="rId26"/>
    <p:sldId id="274" r:id="rId27"/>
  </p:sldIdLst>
  <p:sldSz cx="12192000" cy="6858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Trirong" panose="020B0600000101010101" charset="-34"/>
      <p:regular r:id="rId33"/>
      <p:bold r:id="rId34"/>
      <p:italic r:id="rId35"/>
      <p:boldItalic r:id="rId36"/>
    </p:embeddedFont>
    <p:embeddedFont>
      <p:font typeface="Roboto Condensed" panose="020B0600000101010101" charset="0"/>
      <p:regular r:id="rId37"/>
      <p:bold r:id="rId38"/>
      <p:italic r:id="rId39"/>
      <p:boldItalic r:id="rId40"/>
    </p:embeddedFont>
    <p:embeddedFont>
      <p:font typeface="Barlow Condensed SemiBold" panose="020B0600000101010101" charset="0"/>
      <p:regular r:id="rId41"/>
      <p:bold r:id="rId42"/>
      <p:italic r:id="rId43"/>
      <p:boldItalic r:id="rId44"/>
    </p:embeddedFont>
    <p:embeddedFont>
      <p:font typeface="Inter Light" panose="02000503000000020004" pitchFamily="2" charset="0"/>
      <p:regular r:id="rId45"/>
    </p:embeddedFont>
    <p:embeddedFont>
      <p:font typeface="Merriweather" panose="020B0600000101010101" charset="0"/>
      <p:regular r:id="rId46"/>
      <p:bold r:id="rId47"/>
      <p:italic r:id="rId48"/>
      <p:boldItalic r:id="rId49"/>
    </p:embeddedFont>
    <p:embeddedFont>
      <p:font typeface="Malgun Gothic Semilight" panose="020B0502040204020203" pitchFamily="50" charset="-127"/>
      <p:regular r:id="rId50"/>
    </p:embeddedFont>
    <p:embeddedFont>
      <p:font typeface="맑은 고딕" panose="020B0503020000020004" pitchFamily="50" charset="-127"/>
      <p:regular r:id="rId51"/>
      <p:bold r:id="rId52"/>
    </p:embeddedFont>
    <p:embeddedFont>
      <p:font typeface="Barlow Condensed" panose="020B0600000101010101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CAC"/>
    <a:srgbClr val="0217E0"/>
    <a:srgbClr val="0CC7D3"/>
    <a:srgbClr val="CE6300"/>
    <a:srgbClr val="E2C700"/>
    <a:srgbClr val="F7D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6" y="402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f4bc0a09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af4bc0a09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21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af4bc0a09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af4bc0a09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af4bc0a09_0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af4bc0a09_0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9af4bc0a09_0_1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9af4bc0a09_0_1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17732" y="1239425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17724" y="3873076"/>
            <a:ext cx="76536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rgbClr val="265CAC"/>
                </a:solidFill>
                <a:latin typeface="+mj-ea"/>
                <a:ea typeface="+mj-ea"/>
                <a:cs typeface="Trirong"/>
                <a:sym typeface="Triro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9473013" y="160315"/>
            <a:ext cx="1168800" cy="11688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005969" y="1489870"/>
            <a:ext cx="385500" cy="385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5400000">
            <a:off x="11029805" y="328105"/>
            <a:ext cx="15624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1647468" y="46525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rot="-1696825">
            <a:off x="-372257" y="2322300"/>
            <a:ext cx="1259426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0933609" y="1900883"/>
            <a:ext cx="1535400" cy="15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1704321" y="4798194"/>
            <a:ext cx="303300" cy="10395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0807566" y="5383731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9637768" y="4565127"/>
            <a:ext cx="386700" cy="537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-9778265">
            <a:off x="9738721" y="2307737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4051234">
            <a:off x="8315763" y="674657"/>
            <a:ext cx="1398494" cy="722707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 rot="10800000">
            <a:off x="9962142" y="3830849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029284" y="3638067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 rot="3553164">
            <a:off x="6478339" y="4820497"/>
            <a:ext cx="2124467" cy="2107643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3655814">
            <a:off x="7148915" y="4655664"/>
            <a:ext cx="3082279" cy="2649454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5400000">
            <a:off x="9350227" y="2772892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itle and text">
  <p:cSld name="TITLE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n-ea"/>
                <a:ea typeface="+mn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3"/>
          <p:cNvSpPr txBox="1">
            <a:spLocks noGrp="1"/>
          </p:cNvSpPr>
          <p:nvPr>
            <p:ph type="body" idx="2"/>
          </p:nvPr>
        </p:nvSpPr>
        <p:spPr>
          <a:xfrm>
            <a:off x="283300" y="1819488"/>
            <a:ext cx="10698000" cy="4546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Clr>
                <a:srgbClr val="CE6300"/>
              </a:buClr>
              <a:buSzPts val="2200"/>
              <a:buChar char="●"/>
              <a:defRPr>
                <a:latin typeface="+mn-ea"/>
                <a:ea typeface="+mn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3"/>
          <p:cNvSpPr/>
          <p:nvPr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+mn-ea"/>
                <a:ea typeface="+mn-ea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+mn-ea"/>
              <a:ea typeface="+mn-ea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 userDrawn="1">
  <p:cSld name="SECTION_HEADER_1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1697381">
            <a:off x="-374411" y="2322753"/>
            <a:ext cx="1261580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9672276" y="823096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 rot="10800000">
            <a:off x="11250430" y="5435657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 rot="-5400000">
            <a:off x="11542127" y="46560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5400000">
            <a:off x="11081572" y="42630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 rot="-5400000">
            <a:off x="9851230" y="55729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 rot="9103154">
            <a:off x="11334687" y="3594225"/>
            <a:ext cx="1281573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 rot="9500318">
            <a:off x="9393208" y="54877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 rot="-5400000">
            <a:off x="10992523" y="22061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 rot="-8137638">
            <a:off x="11249952" y="53032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5400000">
            <a:off x="11415226" y="-16762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>
            <a:off x="11626087" y="693292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 rot="3221306">
            <a:off x="10116897" y="70021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A5E146-BD5A-0587-9F89-A980C2C8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73" y="1633546"/>
            <a:ext cx="9443400" cy="1122300"/>
          </a:xfrm>
        </p:spPr>
        <p:txBody>
          <a:bodyPr anchor="ctr"/>
          <a:lstStyle>
            <a:lvl1pPr algn="ctr">
              <a:defRPr sz="4800" b="1">
                <a:latin typeface="+mj-ea"/>
                <a:ea typeface="+mj-ea"/>
              </a:defRPr>
            </a:lvl1pPr>
          </a:lstStyle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36C2E-AF0C-AEF9-1200-D388A1D2E76D}"/>
              </a:ext>
            </a:extLst>
          </p:cNvPr>
          <p:cNvSpPr txBox="1">
            <a:spLocks/>
          </p:cNvSpPr>
          <p:nvPr userDrawn="1"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AE53F1E4-E1F4-0FE2-40EA-BF6E6F76FB49}"/>
              </a:ext>
            </a:extLst>
          </p:cNvPr>
          <p:cNvSpPr txBox="1">
            <a:spLocks/>
          </p:cNvSpPr>
          <p:nvPr userDrawn="1"/>
        </p:nvSpPr>
        <p:spPr>
          <a:xfrm>
            <a:off x="3595913" y="2755846"/>
            <a:ext cx="5000175" cy="258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Arial"/>
              <a:buAutoNum type="arabicPeriod"/>
            </a:pPr>
            <a:endParaRPr lang="en-US" altLang="ko-KR" sz="2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15379D0-2B8B-20F2-4EB1-E2445C805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118" y="3040934"/>
            <a:ext cx="5179765" cy="2793671"/>
          </a:xfrm>
        </p:spPr>
        <p:txBody>
          <a:bodyPr anchor="ctr"/>
          <a:lstStyle>
            <a:lvl1pPr marL="546100"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  <a:defRPr sz="2400">
                <a:latin typeface="+mj-ea"/>
                <a:ea typeface="+mj-ea"/>
              </a:defRPr>
            </a:lvl1pPr>
            <a:lvl2pPr marL="5461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2pPr>
            <a:lvl3pPr marL="10033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3pPr>
            <a:lvl4pPr marL="14605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4pPr>
            <a:lvl5pPr marL="19177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2073275" y="821975"/>
            <a:ext cx="9702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2073275" y="1765239"/>
            <a:ext cx="9702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latin typeface="+mj-ea"/>
                <a:ea typeface="+mj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1" name="Google Shape;121;p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j-ea"/>
                <a:ea typeface="+mj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2" name="Google Shape;122;p6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 rot="-1696899">
            <a:off x="-333507" y="2312502"/>
            <a:ext cx="1218220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8" name="Google Shape;138;p6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+mj-ea"/>
                <a:ea typeface="+mj-ea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+mj-ea"/>
              <a:ea typeface="+mj-ea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2" name="Google Shape;192;p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3" name="Google Shape;193;p9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9"/>
          <p:cNvSpPr/>
          <p:nvPr/>
        </p:nvSpPr>
        <p:spPr>
          <a:xfrm>
            <a:off x="11704321" y="479819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0424009" y="239873"/>
            <a:ext cx="686700" cy="68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0737154" y="1021068"/>
            <a:ext cx="226500" cy="226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 rot="5400000">
            <a:off x="11338777" y="338506"/>
            <a:ext cx="918000" cy="8058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11647468" y="46525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1422901" y="6339124"/>
            <a:ext cx="403200" cy="40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 rot="5400000">
            <a:off x="11034391" y="5592731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11082694" y="6252492"/>
            <a:ext cx="290100" cy="403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 rot="-9778265">
            <a:off x="636571" y="44362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 rot="4051234">
            <a:off x="9743537" y="542365"/>
            <a:ext cx="822643" cy="4251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 rot="10800000">
            <a:off x="11396942" y="1426124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196483" y="58770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 rot="-3655444">
            <a:off x="-79025" y="-466419"/>
            <a:ext cx="1252551" cy="1051378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 txBox="1"/>
          <p:nvPr/>
        </p:nvSpPr>
        <p:spPr>
          <a:xfrm rot="5400000" flipH="1">
            <a:off x="-677650" y="53577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/>
          <p:nvPr/>
        </p:nvSpPr>
        <p:spPr>
          <a:xfrm rot="10800000">
            <a:off x="11020630" y="129309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 txBox="1">
            <a:spLocks noGrp="1"/>
          </p:cNvSpPr>
          <p:nvPr>
            <p:ph type="title"/>
          </p:nvPr>
        </p:nvSpPr>
        <p:spPr>
          <a:xfrm>
            <a:off x="1886854" y="576775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 dirty="0"/>
          </a:p>
        </p:txBody>
      </p:sp>
      <p:sp>
        <p:nvSpPr>
          <p:cNvPr id="211" name="Google Shape;211;p10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 rot="-1697058">
            <a:off x="-251833" y="2291901"/>
            <a:ext cx="1131378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11465687" y="876127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/>
          <p:nvPr/>
        </p:nvSpPr>
        <p:spPr>
          <a:xfrm rot="10800000">
            <a:off x="11227187" y="5362857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/>
          <p:nvPr/>
        </p:nvSpPr>
        <p:spPr>
          <a:xfrm rot="-5400000">
            <a:off x="11518883" y="45832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/>
          <p:nvPr/>
        </p:nvSpPr>
        <p:spPr>
          <a:xfrm rot="5400000">
            <a:off x="11058328" y="41902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 rot="-5400000">
            <a:off x="9827987" y="55001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 rot="10800000">
            <a:off x="11049570" y="3105623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0"/>
          <p:cNvSpPr/>
          <p:nvPr/>
        </p:nvSpPr>
        <p:spPr>
          <a:xfrm rot="9102672">
            <a:off x="11318169" y="3548297"/>
            <a:ext cx="1168561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 rot="9500318">
            <a:off x="9369965" y="54149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 rot="10800000">
            <a:off x="8015919" y="6532086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 rot="-5400000">
            <a:off x="10969280" y="21333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0"/>
          <p:cNvSpPr/>
          <p:nvPr/>
        </p:nvSpPr>
        <p:spPr>
          <a:xfrm rot="-8137638">
            <a:off x="11226709" y="52304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 rot="10800000">
            <a:off x="11465669" y="11214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1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683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ctrTitle"/>
          </p:nvPr>
        </p:nvSpPr>
        <p:spPr>
          <a:xfrm>
            <a:off x="1517732" y="1544225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</a:t>
            </a: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자동화구현</a:t>
            </a:r>
            <a:endParaRPr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Google Shape;270;p14"/>
          <p:cNvSpPr txBox="1">
            <a:spLocks noGrp="1"/>
          </p:cNvSpPr>
          <p:nvPr>
            <p:ph type="subTitle" idx="1"/>
          </p:nvPr>
        </p:nvSpPr>
        <p:spPr>
          <a:xfrm>
            <a:off x="1128471" y="4158212"/>
            <a:ext cx="8275205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j-ea"/>
                <a:ea typeface="+mj-ea"/>
              </a:rPr>
              <a:t>알림톡 </a:t>
            </a:r>
            <a:r>
              <a:rPr lang="en-US" altLang="ko-KR" sz="2800" dirty="0">
                <a:latin typeface="+mj-ea"/>
                <a:ea typeface="+mj-ea"/>
              </a:rPr>
              <a:t>API</a:t>
            </a:r>
            <a:r>
              <a:rPr lang="ko-KR" altLang="en-US" sz="2800" dirty="0">
                <a:latin typeface="+mj-ea"/>
                <a:ea typeface="+mj-ea"/>
              </a:rPr>
              <a:t>를 활용한 피트파트너 랜딩페이지 제작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271" name="Google Shape;271;p14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52F97-74E5-DF0A-E869-C6A171E15846}"/>
              </a:ext>
            </a:extLst>
          </p:cNvPr>
          <p:cNvSpPr/>
          <p:nvPr/>
        </p:nvSpPr>
        <p:spPr>
          <a:xfrm>
            <a:off x="1360824" y="9242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[K-Digital Training] Open 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를 활용한 스마트 웹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&amp;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앱 콘텐츠 실무 개발자 양성과정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4014BC9E-CEA5-A2E4-0945-519CBA9DE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028F1F-3B15-4287-0B56-8EA7C934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2476DB-6A5D-74DC-AE47-8D4C7CE4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 dirty="0"/>
              <a:t>5) </a:t>
            </a:r>
            <a:r>
              <a:rPr lang="ko-KR" altLang="en-US" b="1" dirty="0"/>
              <a:t>프로젝트 구조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9A6A81-92ED-CCF1-75A9-02D57DE4F6B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6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33" y="2382050"/>
            <a:ext cx="3725484" cy="362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51" y="2365727"/>
            <a:ext cx="2039389" cy="3657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845" y="4981021"/>
            <a:ext cx="1808411" cy="15634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3631" y="1844205"/>
            <a:ext cx="207941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/>
              <a:t>홈페이지에서 입점 문의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5917" y="1844205"/>
            <a:ext cx="1925527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알림톡 발송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22372" y="4587349"/>
            <a:ext cx="23353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예약 샘플페이지 바로가기</a:t>
            </a:r>
          </a:p>
        </p:txBody>
      </p:sp>
      <p:cxnSp>
        <p:nvCxnSpPr>
          <p:cNvPr id="12" name="직선 화살표 연결선 11"/>
          <p:cNvCxnSpPr>
            <a:endCxn id="7" idx="1"/>
          </p:cNvCxnSpPr>
          <p:nvPr/>
        </p:nvCxnSpPr>
        <p:spPr>
          <a:xfrm flipV="1">
            <a:off x="3350029" y="4194527"/>
            <a:ext cx="1560022" cy="1142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5" idx="3"/>
            <a:endCxn id="8" idx="1"/>
          </p:cNvCxnSpPr>
          <p:nvPr/>
        </p:nvCxnSpPr>
        <p:spPr>
          <a:xfrm>
            <a:off x="6802580" y="5336770"/>
            <a:ext cx="1283265" cy="425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653538" y="5165101"/>
            <a:ext cx="1745673" cy="3990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56907" y="5190388"/>
            <a:ext cx="1745673" cy="2927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03" y="2430294"/>
            <a:ext cx="2051788" cy="164376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056907" y="4824778"/>
            <a:ext cx="1745673" cy="312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19" idx="1"/>
          </p:cNvCxnSpPr>
          <p:nvPr/>
        </p:nvCxnSpPr>
        <p:spPr>
          <a:xfrm flipV="1">
            <a:off x="6802580" y="3252175"/>
            <a:ext cx="949023" cy="1728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7477" y="2263221"/>
            <a:ext cx="1862531" cy="1977909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stCxn id="19" idx="3"/>
            <a:endCxn id="26" idx="1"/>
          </p:cNvCxnSpPr>
          <p:nvPr/>
        </p:nvCxnSpPr>
        <p:spPr>
          <a:xfrm>
            <a:off x="9803391" y="3252175"/>
            <a:ext cx="3340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5">
            <a:extLst>
              <a:ext uri="{FF2B5EF4-FFF2-40B4-BE49-F238E27FC236}">
                <a16:creationId xmlns:a16="http://schemas.microsoft.com/office/drawing/2014/main" id="{B1D15D06-A68F-4861-3DA2-07542109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5) </a:t>
            </a:r>
            <a:r>
              <a:rPr lang="ko-KR" altLang="en-US" b="1" dirty="0"/>
              <a:t>프로젝트 구조 </a:t>
            </a:r>
            <a:r>
              <a:rPr lang="en-US" altLang="ko-KR" dirty="0"/>
              <a:t>- </a:t>
            </a:r>
            <a:r>
              <a:rPr lang="ko-KR" altLang="en-US" sz="2400" dirty="0"/>
              <a:t>알림톡 활용 방안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0A566D-CE73-9F55-4F6D-89223F195EC7}"/>
              </a:ext>
            </a:extLst>
          </p:cNvPr>
          <p:cNvSpPr txBox="1"/>
          <p:nvPr/>
        </p:nvSpPr>
        <p:spPr>
          <a:xfrm>
            <a:off x="8115296" y="1844205"/>
            <a:ext cx="1324402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조회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98F54-6D02-3C4A-3E2C-31C2F896DAA6}"/>
              </a:ext>
            </a:extLst>
          </p:cNvPr>
          <p:cNvSpPr txBox="1"/>
          <p:nvPr/>
        </p:nvSpPr>
        <p:spPr>
          <a:xfrm>
            <a:off x="10075380" y="1844205"/>
            <a:ext cx="198804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확인 및 변경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6D1A3-6945-6C70-ABCC-310DB3B47FA9}"/>
              </a:ext>
            </a:extLst>
          </p:cNvPr>
          <p:cNvSpPr txBox="1"/>
          <p:nvPr/>
        </p:nvSpPr>
        <p:spPr>
          <a:xfrm>
            <a:off x="1511512" y="4981020"/>
            <a:ext cx="284052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045D8-C547-47B9-A20A-F93486C92DA1}"/>
              </a:ext>
            </a:extLst>
          </p:cNvPr>
          <p:cNvSpPr txBox="1"/>
          <p:nvPr/>
        </p:nvSpPr>
        <p:spPr>
          <a:xfrm>
            <a:off x="4772855" y="2263221"/>
            <a:ext cx="284052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C50188-7F2A-2367-2FBD-3D6FACA2EF46}"/>
              </a:ext>
            </a:extLst>
          </p:cNvPr>
          <p:cNvSpPr txBox="1"/>
          <p:nvPr/>
        </p:nvSpPr>
        <p:spPr>
          <a:xfrm>
            <a:off x="7577153" y="2263221"/>
            <a:ext cx="54716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3-1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B9FEF8-4C92-B2B2-A7DE-09BA1DE4532B}"/>
              </a:ext>
            </a:extLst>
          </p:cNvPr>
          <p:cNvSpPr txBox="1"/>
          <p:nvPr/>
        </p:nvSpPr>
        <p:spPr>
          <a:xfrm>
            <a:off x="7568135" y="5019463"/>
            <a:ext cx="54716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3-2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356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284EC2BC-AFDF-68DB-AEDE-8A0D36F7FD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7D32AB-4655-E299-9F0C-31E54BC80F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EF451-C79B-3A1B-185B-3D931592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6) </a:t>
            </a:r>
            <a:r>
              <a:rPr lang="ko-KR" altLang="en-US" dirty="0"/>
              <a:t>활용방안 및 기대효과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6EBF4B-8583-46C5-36D9-10C13EC1DAF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28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E624-3138-CD9E-8CAC-714D37FA7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DEB1B3-6743-E7EA-1CA2-6B54A2C5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02. UI/UX </a:t>
            </a:r>
            <a:r>
              <a:rPr lang="ko-KR" altLang="en-US" sz="4800" dirty="0"/>
              <a:t>설계 및 디자인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426238-3BA5-5049-3594-4E52A9750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워크플로우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와이어프레임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스타일 가이드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프로토타입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목업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900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9C2DC06-C050-89FB-F6C3-6A28D683C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6B739C-3C8B-48B1-86E6-A1A7F4326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5853D6F-A5C3-4021-4488-8B3BFE75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워크플로우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9DBE2-5BAA-C3D3-77EB-C4D34CAD71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2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54496804-7ED8-3326-AA39-72427482B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BA6F3D-F784-EA84-4711-36126F5772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F44A2CE-7666-93A7-9CB4-526E318C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와이어프레임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05"/>
          <a:stretch/>
        </p:blipFill>
        <p:spPr>
          <a:xfrm>
            <a:off x="438128" y="2239548"/>
            <a:ext cx="1924847" cy="43108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/>
          <a:stretch/>
        </p:blipFill>
        <p:spPr>
          <a:xfrm>
            <a:off x="2584429" y="2239548"/>
            <a:ext cx="1923520" cy="3627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81" b="55660"/>
          <a:stretch/>
        </p:blipFill>
        <p:spPr>
          <a:xfrm>
            <a:off x="9350663" y="2239549"/>
            <a:ext cx="708280" cy="55969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4399" r="-2"/>
          <a:stretch/>
        </p:blipFill>
        <p:spPr>
          <a:xfrm>
            <a:off x="10192038" y="2239549"/>
            <a:ext cx="708280" cy="70184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19795" y="177251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PC </a:t>
            </a:r>
            <a:r>
              <a:rPr lang="ko-KR" altLang="en-US" sz="1600" dirty="0"/>
              <a:t>버전 </a:t>
            </a:r>
            <a:r>
              <a:rPr lang="en-US" altLang="ko-KR" sz="1600" dirty="0"/>
              <a:t>(1980px)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Tablet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(768px)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11266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479"/>
          <a:stretch/>
        </p:blipFill>
        <p:spPr>
          <a:xfrm>
            <a:off x="5002555" y="2239548"/>
            <a:ext cx="1213922" cy="45165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6" b="41035"/>
          <a:stretch/>
        </p:blipFill>
        <p:spPr>
          <a:xfrm>
            <a:off x="6289171" y="2239548"/>
            <a:ext cx="1200058" cy="43965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590"/>
          <a:stretch/>
        </p:blipFill>
        <p:spPr>
          <a:xfrm>
            <a:off x="7564908" y="2239548"/>
            <a:ext cx="1194088" cy="427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3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0E549779-AE25-32BD-55CF-3992CC394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EF2C6C-24C3-E70F-45C2-223C9F8B6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E27D273-1163-EF3F-9528-28FDC469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스타일 가이드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427071" y="2216541"/>
            <a:ext cx="4479659" cy="2303362"/>
            <a:chOff x="925975" y="1830559"/>
            <a:chExt cx="4479659" cy="2303362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1E946F7D-2EAA-564C-75DE-C6038928D2A3}"/>
                </a:ext>
              </a:extLst>
            </p:cNvPr>
            <p:cNvSpPr/>
            <p:nvPr/>
          </p:nvSpPr>
          <p:spPr>
            <a:xfrm>
              <a:off x="1323630" y="2478741"/>
              <a:ext cx="1157468" cy="1655180"/>
            </a:xfrm>
            <a:prstGeom prst="rect">
              <a:avLst/>
            </a:prstGeom>
            <a:solidFill>
              <a:srgbClr val="265C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#265CAC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6029624-F4E5-7E06-8A45-347C2EB36443}"/>
                </a:ext>
              </a:extLst>
            </p:cNvPr>
            <p:cNvSpPr/>
            <p:nvPr/>
          </p:nvSpPr>
          <p:spPr>
            <a:xfrm>
              <a:off x="2785898" y="2478741"/>
              <a:ext cx="1157468" cy="1655180"/>
            </a:xfrm>
            <a:prstGeom prst="rect">
              <a:avLst/>
            </a:prstGeom>
            <a:solidFill>
              <a:srgbClr val="0CC7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#0CC7D3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0F6DE8E-CAD9-D574-A9D8-A3E5F783186F}"/>
                </a:ext>
              </a:extLst>
            </p:cNvPr>
            <p:cNvSpPr/>
            <p:nvPr/>
          </p:nvSpPr>
          <p:spPr>
            <a:xfrm>
              <a:off x="4248166" y="2478741"/>
              <a:ext cx="1157468" cy="1655180"/>
            </a:xfrm>
            <a:prstGeom prst="rect">
              <a:avLst/>
            </a:prstGeom>
            <a:solidFill>
              <a:srgbClr val="CE63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altLang="ko-KR" dirty="0"/>
                <a:t>#CE6300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7AB1DF-151A-0486-4FBC-80C4B35FC320}"/>
                </a:ext>
              </a:extLst>
            </p:cNvPr>
            <p:cNvSpPr txBox="1"/>
            <p:nvPr/>
          </p:nvSpPr>
          <p:spPr>
            <a:xfrm>
              <a:off x="925975" y="1830559"/>
              <a:ext cx="1952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CE6300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dirty="0"/>
                <a:t>Main color</a:t>
              </a:r>
              <a:endParaRPr lang="ko-KR" altLang="en-US" sz="2400" dirty="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774926" y="2278433"/>
            <a:ext cx="4206374" cy="2179579"/>
            <a:chOff x="925974" y="4334944"/>
            <a:chExt cx="4206374" cy="217957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792B6D-8E2E-B021-76A6-A6FA02899705}"/>
                </a:ext>
              </a:extLst>
            </p:cNvPr>
            <p:cNvSpPr txBox="1"/>
            <p:nvPr/>
          </p:nvSpPr>
          <p:spPr>
            <a:xfrm>
              <a:off x="925974" y="4334944"/>
              <a:ext cx="17972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Clr>
                  <a:srgbClr val="CE6300"/>
                </a:buClr>
                <a:buFont typeface="Wingdings" panose="05000000000000000000" pitchFamily="2" charset="2"/>
                <a:buChar char="ü"/>
              </a:pPr>
              <a:r>
                <a:rPr lang="en-US" altLang="ko-KR" sz="2400" dirty="0"/>
                <a:t>Main font</a:t>
              </a:r>
              <a:endParaRPr lang="ko-KR" altLang="en-US" sz="2400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87E5C2B-FFB5-B390-6CF6-D09A90C97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3630" y="4893894"/>
              <a:ext cx="3808718" cy="16206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413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05"/>
          <a:stretch/>
        </p:blipFill>
        <p:spPr>
          <a:xfrm>
            <a:off x="4996641" y="2237957"/>
            <a:ext cx="1216851" cy="452344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66" b="41010"/>
          <a:stretch/>
        </p:blipFill>
        <p:spPr>
          <a:xfrm>
            <a:off x="6286186" y="2237957"/>
            <a:ext cx="1203043" cy="4431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80"/>
          <a:stretch/>
        </p:blipFill>
        <p:spPr>
          <a:xfrm>
            <a:off x="7558938" y="2237957"/>
            <a:ext cx="1200058" cy="432861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EAFDA7-615A-487B-8B88-B103F4D174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E3A15EA-50E5-ED73-4F4F-33382AC9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프로토타입</a:t>
            </a:r>
          </a:p>
        </p:txBody>
      </p:sp>
      <p:sp>
        <p:nvSpPr>
          <p:cNvPr id="6" name="부제목 1">
            <a:extLst>
              <a:ext uri="{FF2B5EF4-FFF2-40B4-BE49-F238E27FC236}">
                <a16:creationId xmlns:a16="http://schemas.microsoft.com/office/drawing/2014/main" id="{8A17562D-C2E8-75EB-0207-6F74101CC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1475" y="1203325"/>
            <a:ext cx="3025775" cy="623888"/>
          </a:xfrm>
        </p:spPr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pic>
        <p:nvPicPr>
          <p:cNvPr id="20" name="그림 19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6226EBB9-4190-52F7-1703-56A39A0FE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683"/>
          <a:stretch/>
        </p:blipFill>
        <p:spPr>
          <a:xfrm>
            <a:off x="2598902" y="2237957"/>
            <a:ext cx="1923200" cy="3608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24D20A-3C0D-894D-DE34-D3346F0D6861}"/>
              </a:ext>
            </a:extLst>
          </p:cNvPr>
          <p:cNvSpPr txBox="1"/>
          <p:nvPr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Tablet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(768px)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D210064-3475-0F7C-3D48-3722CFFB1A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5890"/>
          <a:stretch/>
        </p:blipFill>
        <p:spPr>
          <a:xfrm>
            <a:off x="9346188" y="2237957"/>
            <a:ext cx="708280" cy="55131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C2B5A6-C35A-50B0-350F-7DEF18DA9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555"/>
          <a:stretch/>
        </p:blipFill>
        <p:spPr>
          <a:xfrm>
            <a:off x="10187563" y="2237957"/>
            <a:ext cx="699330" cy="6842253"/>
          </a:xfrm>
          <a:prstGeom prst="rect">
            <a:avLst/>
          </a:prstGeom>
        </p:spPr>
      </p:pic>
      <p:sp>
        <p:nvSpPr>
          <p:cNvPr id="16" name="슬라이드 번호 개체 틀 2">
            <a:extLst>
              <a:ext uri="{FF2B5EF4-FFF2-40B4-BE49-F238E27FC236}">
                <a16:creationId xmlns:a16="http://schemas.microsoft.com/office/drawing/2014/main" id="{4FBA6F3D-F784-EA84-4711-36126F577266}"/>
              </a:ext>
            </a:extLst>
          </p:cNvPr>
          <p:cNvSpPr txBox="1">
            <a:spLocks/>
          </p:cNvSpPr>
          <p:nvPr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+mn-ea"/>
                <a:ea typeface="+mn-ea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05"/>
          <a:stretch/>
        </p:blipFill>
        <p:spPr>
          <a:xfrm>
            <a:off x="438128" y="2239548"/>
            <a:ext cx="1924847" cy="431082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19795" y="1772518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PC </a:t>
            </a:r>
            <a:r>
              <a:rPr lang="ko-KR" altLang="en-US" sz="1600" dirty="0"/>
              <a:t>버전 </a:t>
            </a:r>
            <a:r>
              <a:rPr lang="en-US" altLang="ko-KR" sz="1600" dirty="0"/>
              <a:t>(1980px)</a:t>
            </a: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9011266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8" name="그림 17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2512A29E-7BA3-56A2-98FD-4825C246B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683"/>
          <a:stretch/>
        </p:blipFill>
        <p:spPr>
          <a:xfrm>
            <a:off x="444428" y="2239549"/>
            <a:ext cx="1916885" cy="431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3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FB34AB04-5F8B-CF9D-2AB2-42078C0D1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B5FE3A-98AE-4504-E578-E39630A78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D859E-34E7-1206-54EC-69F0533A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 err="1"/>
              <a:t>목업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670C2C-7BC1-BC17-12B3-E3AC46BB25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61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72E515-AB16-9A3D-BFA9-47775358D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B5EA47-3AB0-D46D-82B8-1C6484C0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</a:t>
            </a:r>
            <a:r>
              <a:rPr lang="ko-KR" altLang="en-US" dirty="0"/>
              <a:t> 프로젝트 수행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11A321-7FBF-4824-76DA-488C830C0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반응형 웹 구현</a:t>
            </a:r>
            <a:endParaRPr lang="en-US" altLang="ko-KR" dirty="0"/>
          </a:p>
          <a:p>
            <a:r>
              <a:rPr lang="en-US" altLang="ko-KR" dirty="0"/>
              <a:t>API </a:t>
            </a:r>
            <a:r>
              <a:rPr lang="ko-KR" altLang="en-US" dirty="0"/>
              <a:t>및 기술 개발 </a:t>
            </a:r>
            <a:r>
              <a:rPr lang="en-US" altLang="ko-KR" dirty="0"/>
              <a:t>(</a:t>
            </a:r>
            <a:r>
              <a:rPr lang="ko-KR" altLang="en-US" dirty="0"/>
              <a:t>알림톡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시연 동영상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495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title"/>
          </p:nvPr>
        </p:nvSpPr>
        <p:spPr>
          <a:xfrm>
            <a:off x="1737995" y="1012656"/>
            <a:ext cx="4022725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/>
              <a:t>CONTENTS</a:t>
            </a:r>
            <a:endParaRPr sz="5400" b="1"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body" idx="1"/>
          </p:nvPr>
        </p:nvSpPr>
        <p:spPr>
          <a:xfrm>
            <a:off x="4191318" y="2268166"/>
            <a:ext cx="6207125" cy="2946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F7D10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rgbClr val="F7D101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프로젝트개요 및 팀 구성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7D10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절차 및 방법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7D10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결과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7D10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accent5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자체 평가 의견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EDCBDF0F-12E7-5F8F-CEDD-907BD03A1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0A9CA3-BD9B-1BF9-48FD-C7BF23FC96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C0AB2B-2F69-2C8F-F492-31B64C1D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반응형 웹 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0A492A-8427-B19C-9633-DA0A658F0F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60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34C092D-2B94-EED8-C6AA-D6982C1AD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878CA3-C27D-905B-BAE4-90B56196C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713D367-8E78-6A4F-D4EF-B71A72E4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API </a:t>
            </a:r>
            <a:r>
              <a:rPr lang="ko-KR" altLang="en-US" dirty="0"/>
              <a:t>및 기술 개발 </a:t>
            </a:r>
            <a:r>
              <a:rPr lang="ko-KR" altLang="en-US" sz="2800" dirty="0"/>
              <a:t>알림톡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54ACFC-EDDE-B63E-FBCB-7FD493DC08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6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0551A50-5FC4-466B-F479-9830F43FCC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7B350-3540-3A9C-1AE9-8306F119E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A2D2DF-CAD9-6744-FA13-73C4021D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시연 동영상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FC0BB-FF52-EEC8-EE00-C91172C9D53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6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435F37-1087-D8A9-F09F-6D51E8F4D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6394D7-BD13-3D4B-EA4E-C95D4AF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자체 평가 의견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98F5F-F890-8F94-CEEC-2335CC8B7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ko-KR" altLang="en-US" dirty="0" err="1"/>
              <a:t>정강우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남지완</a:t>
            </a:r>
            <a:endParaRPr lang="en-US" altLang="ko-KR" dirty="0"/>
          </a:p>
          <a:p>
            <a:r>
              <a:rPr lang="ko-KR" altLang="en-US" dirty="0"/>
              <a:t>팀원 이경민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조범준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21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>
            <a:spLocks noGrp="1"/>
          </p:cNvSpPr>
          <p:nvPr>
            <p:ph type="title"/>
          </p:nvPr>
        </p:nvSpPr>
        <p:spPr>
          <a:xfrm>
            <a:off x="2344050" y="576775"/>
            <a:ext cx="7620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500" b="1" dirty="0">
                <a:latin typeface="+mj-ea"/>
                <a:ea typeface="+mj-ea"/>
              </a:rPr>
              <a:t>감사합니다</a:t>
            </a:r>
            <a:endParaRPr sz="115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06" name="Google Shape;306;p19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xfrm>
            <a:off x="1389213" y="269003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 YOU!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8" name="Google Shape;738;p3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2"/>
          <p:cNvSpPr txBox="1">
            <a:spLocks noGrp="1"/>
          </p:cNvSpPr>
          <p:nvPr>
            <p:ph type="title"/>
          </p:nvPr>
        </p:nvSpPr>
        <p:spPr>
          <a:xfrm>
            <a:off x="187000" y="2341000"/>
            <a:ext cx="29028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EDITABLE ICONS</a:t>
            </a:r>
            <a:endParaRPr/>
          </a:p>
        </p:txBody>
      </p:sp>
      <p:sp>
        <p:nvSpPr>
          <p:cNvPr id="744" name="Google Shape;744;p32"/>
          <p:cNvSpPr txBox="1">
            <a:spLocks noGrp="1"/>
          </p:cNvSpPr>
          <p:nvPr>
            <p:ph type="body" idx="1"/>
          </p:nvPr>
        </p:nvSpPr>
        <p:spPr>
          <a:xfrm>
            <a:off x="187000" y="3453000"/>
            <a:ext cx="2902800" cy="10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Fonts Used: Merriweather and </a:t>
            </a:r>
            <a:r>
              <a:rPr lang="en"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Barlow Condensed Semi Bold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grpSp>
        <p:nvGrpSpPr>
          <p:cNvPr id="745" name="Google Shape;745;p32"/>
          <p:cNvGrpSpPr/>
          <p:nvPr/>
        </p:nvGrpSpPr>
        <p:grpSpPr>
          <a:xfrm>
            <a:off x="4445887" y="1408997"/>
            <a:ext cx="405160" cy="265644"/>
            <a:chOff x="4797800" y="1994125"/>
            <a:chExt cx="306475" cy="186025"/>
          </a:xfrm>
        </p:grpSpPr>
        <p:sp>
          <p:nvSpPr>
            <p:cNvPr id="746" name="Google Shape;746;p32"/>
            <p:cNvSpPr/>
            <p:nvPr/>
          </p:nvSpPr>
          <p:spPr>
            <a:xfrm>
              <a:off x="4837950" y="1994125"/>
              <a:ext cx="226175" cy="152575"/>
            </a:xfrm>
            <a:custGeom>
              <a:avLst/>
              <a:gdLst/>
              <a:ahLst/>
              <a:cxnLst/>
              <a:rect l="l" t="t" r="r" b="b"/>
              <a:pathLst>
                <a:path w="9047" h="6103" extrusionOk="0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4797800" y="2160075"/>
              <a:ext cx="306475" cy="20075"/>
            </a:xfrm>
            <a:custGeom>
              <a:avLst/>
              <a:gdLst/>
              <a:ahLst/>
              <a:cxnLst/>
              <a:rect l="l" t="t" r="r" b="b"/>
              <a:pathLst>
                <a:path w="12259" h="803" extrusionOk="0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32"/>
          <p:cNvSpPr/>
          <p:nvPr/>
        </p:nvSpPr>
        <p:spPr>
          <a:xfrm>
            <a:off x="3888681" y="1425808"/>
            <a:ext cx="351487" cy="322978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2"/>
          <p:cNvSpPr/>
          <p:nvPr/>
        </p:nvSpPr>
        <p:spPr>
          <a:xfrm>
            <a:off x="3473593" y="1338433"/>
            <a:ext cx="211156" cy="417262"/>
          </a:xfrm>
          <a:custGeom>
            <a:avLst/>
            <a:gdLst/>
            <a:ahLst/>
            <a:cxnLst/>
            <a:rect l="l" t="t" r="r" b="b"/>
            <a:pathLst>
              <a:path w="6389" h="11688" extrusionOk="0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2"/>
          <p:cNvSpPr/>
          <p:nvPr/>
        </p:nvSpPr>
        <p:spPr>
          <a:xfrm>
            <a:off x="5000625" y="1409544"/>
            <a:ext cx="352082" cy="265644"/>
          </a:xfrm>
          <a:custGeom>
            <a:avLst/>
            <a:gdLst/>
            <a:ahLst/>
            <a:cxnLst/>
            <a:rect l="l" t="t" r="r" b="b"/>
            <a:pathLst>
              <a:path w="10653" h="7441" extrusionOk="0">
                <a:moveTo>
                  <a:pt x="5317" y="268"/>
                </a:moveTo>
                <a:cubicBezTo>
                  <a:pt x="5406" y="268"/>
                  <a:pt x="5460" y="322"/>
                  <a:pt x="5460" y="393"/>
                </a:cubicBezTo>
                <a:cubicBezTo>
                  <a:pt x="5460" y="482"/>
                  <a:pt x="5406" y="518"/>
                  <a:pt x="5317" y="518"/>
                </a:cubicBezTo>
                <a:cubicBezTo>
                  <a:pt x="5246" y="518"/>
                  <a:pt x="5192" y="482"/>
                  <a:pt x="5192" y="393"/>
                </a:cubicBezTo>
                <a:cubicBezTo>
                  <a:pt x="5192" y="322"/>
                  <a:pt x="5246" y="268"/>
                  <a:pt x="5317" y="268"/>
                </a:cubicBezTo>
                <a:close/>
                <a:moveTo>
                  <a:pt x="9849" y="786"/>
                </a:moveTo>
                <a:lnTo>
                  <a:pt x="9849" y="6638"/>
                </a:lnTo>
                <a:lnTo>
                  <a:pt x="785" y="6638"/>
                </a:lnTo>
                <a:lnTo>
                  <a:pt x="785" y="786"/>
                </a:lnTo>
                <a:close/>
                <a:moveTo>
                  <a:pt x="5977" y="6906"/>
                </a:moveTo>
                <a:cubicBezTo>
                  <a:pt x="6067" y="6906"/>
                  <a:pt x="6120" y="6959"/>
                  <a:pt x="6120" y="7031"/>
                </a:cubicBezTo>
                <a:cubicBezTo>
                  <a:pt x="6120" y="7120"/>
                  <a:pt x="6067" y="7173"/>
                  <a:pt x="5977" y="7173"/>
                </a:cubicBezTo>
                <a:lnTo>
                  <a:pt x="4657" y="7173"/>
                </a:lnTo>
                <a:cubicBezTo>
                  <a:pt x="4586" y="7173"/>
                  <a:pt x="4514" y="7120"/>
                  <a:pt x="4514" y="7031"/>
                </a:cubicBezTo>
                <a:cubicBezTo>
                  <a:pt x="4514" y="6959"/>
                  <a:pt x="4586" y="6906"/>
                  <a:pt x="4657" y="6906"/>
                </a:cubicBezTo>
                <a:close/>
                <a:moveTo>
                  <a:pt x="535" y="1"/>
                </a:moveTo>
                <a:cubicBezTo>
                  <a:pt x="232" y="1"/>
                  <a:pt x="0" y="233"/>
                  <a:pt x="0" y="518"/>
                </a:cubicBezTo>
                <a:lnTo>
                  <a:pt x="0" y="6906"/>
                </a:lnTo>
                <a:cubicBezTo>
                  <a:pt x="0" y="7209"/>
                  <a:pt x="232" y="7441"/>
                  <a:pt x="535" y="7441"/>
                </a:cubicBezTo>
                <a:lnTo>
                  <a:pt x="10117" y="7441"/>
                </a:lnTo>
                <a:cubicBezTo>
                  <a:pt x="10402" y="7441"/>
                  <a:pt x="10652" y="7209"/>
                  <a:pt x="10652" y="6906"/>
                </a:cubicBezTo>
                <a:lnTo>
                  <a:pt x="10652" y="518"/>
                </a:lnTo>
                <a:cubicBezTo>
                  <a:pt x="10652" y="233"/>
                  <a:pt x="10402" y="1"/>
                  <a:pt x="1011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2"/>
          <p:cNvSpPr/>
          <p:nvPr/>
        </p:nvSpPr>
        <p:spPr>
          <a:xfrm>
            <a:off x="5504128" y="1364642"/>
            <a:ext cx="333805" cy="355465"/>
          </a:xfrm>
          <a:custGeom>
            <a:avLst/>
            <a:gdLst/>
            <a:ahLst/>
            <a:cxnLst/>
            <a:rect l="l" t="t" r="r" b="b"/>
            <a:pathLst>
              <a:path w="10100" h="9957" extrusionOk="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2"/>
          <p:cNvSpPr/>
          <p:nvPr/>
        </p:nvSpPr>
        <p:spPr>
          <a:xfrm>
            <a:off x="6493442" y="1399921"/>
            <a:ext cx="299003" cy="294311"/>
          </a:xfrm>
          <a:custGeom>
            <a:avLst/>
            <a:gdLst/>
            <a:ahLst/>
            <a:cxnLst/>
            <a:rect l="l" t="t" r="r" b="b"/>
            <a:pathLst>
              <a:path w="9047" h="8244" extrusionOk="0">
                <a:moveTo>
                  <a:pt x="464" y="1"/>
                </a:moveTo>
                <a:cubicBezTo>
                  <a:pt x="196" y="1"/>
                  <a:pt x="0" y="215"/>
                  <a:pt x="0" y="464"/>
                </a:cubicBezTo>
                <a:lnTo>
                  <a:pt x="0" y="5960"/>
                </a:lnTo>
                <a:cubicBezTo>
                  <a:pt x="0" y="6210"/>
                  <a:pt x="196" y="6406"/>
                  <a:pt x="464" y="6406"/>
                </a:cubicBezTo>
                <a:lnTo>
                  <a:pt x="5424" y="6406"/>
                </a:lnTo>
                <a:lnTo>
                  <a:pt x="7244" y="8244"/>
                </a:lnTo>
                <a:lnTo>
                  <a:pt x="7244" y="6424"/>
                </a:lnTo>
                <a:lnTo>
                  <a:pt x="8600" y="6424"/>
                </a:lnTo>
                <a:cubicBezTo>
                  <a:pt x="8850" y="6424"/>
                  <a:pt x="9046" y="6210"/>
                  <a:pt x="9046" y="5960"/>
                </a:cubicBezTo>
                <a:lnTo>
                  <a:pt x="9046" y="464"/>
                </a:lnTo>
                <a:cubicBezTo>
                  <a:pt x="9046" y="215"/>
                  <a:pt x="8850" y="1"/>
                  <a:pt x="860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32"/>
          <p:cNvGrpSpPr/>
          <p:nvPr/>
        </p:nvGrpSpPr>
        <p:grpSpPr>
          <a:xfrm>
            <a:off x="7039173" y="1413147"/>
            <a:ext cx="352082" cy="266286"/>
            <a:chOff x="4250025" y="2848800"/>
            <a:chExt cx="266325" cy="186475"/>
          </a:xfrm>
        </p:grpSpPr>
        <p:sp>
          <p:nvSpPr>
            <p:cNvPr id="754" name="Google Shape;754;p32"/>
            <p:cNvSpPr/>
            <p:nvPr/>
          </p:nvSpPr>
          <p:spPr>
            <a:xfrm>
              <a:off x="4250025" y="2848800"/>
              <a:ext cx="166425" cy="149900"/>
            </a:xfrm>
            <a:custGeom>
              <a:avLst/>
              <a:gdLst/>
              <a:ahLst/>
              <a:cxnLst/>
              <a:rect l="l" t="t" r="r" b="b"/>
              <a:pathLst>
                <a:path w="6657" h="5996" extrusionOk="0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4349950" y="2885375"/>
              <a:ext cx="166400" cy="149900"/>
            </a:xfrm>
            <a:custGeom>
              <a:avLst/>
              <a:gdLst/>
              <a:ahLst/>
              <a:cxnLst/>
              <a:rect l="l" t="t" r="r" b="b"/>
              <a:pathLst>
                <a:path w="6656" h="5996" extrusionOk="0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32"/>
          <p:cNvGrpSpPr/>
          <p:nvPr/>
        </p:nvGrpSpPr>
        <p:grpSpPr>
          <a:xfrm>
            <a:off x="7636521" y="1375555"/>
            <a:ext cx="343224" cy="342077"/>
            <a:chOff x="4707700" y="2822475"/>
            <a:chExt cx="259625" cy="239550"/>
          </a:xfrm>
        </p:grpSpPr>
        <p:sp>
          <p:nvSpPr>
            <p:cNvPr id="757" name="Google Shape;757;p32"/>
            <p:cNvSpPr/>
            <p:nvPr/>
          </p:nvSpPr>
          <p:spPr>
            <a:xfrm>
              <a:off x="4707700" y="2822475"/>
              <a:ext cx="259625" cy="176225"/>
            </a:xfrm>
            <a:custGeom>
              <a:avLst/>
              <a:gdLst/>
              <a:ahLst/>
              <a:cxnLst/>
              <a:rect l="l" t="t" r="r" b="b"/>
              <a:pathLst>
                <a:path w="10385" h="7049" extrusionOk="0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4754525" y="29919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4719750" y="3031675"/>
              <a:ext cx="29900" cy="30350"/>
            </a:xfrm>
            <a:custGeom>
              <a:avLst/>
              <a:gdLst/>
              <a:ahLst/>
              <a:cxnLst/>
              <a:rect l="l" t="t" r="r" b="b"/>
              <a:pathLst>
                <a:path w="1196" h="1214" extrusionOk="0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32"/>
          <p:cNvSpPr/>
          <p:nvPr/>
        </p:nvSpPr>
        <p:spPr>
          <a:xfrm>
            <a:off x="8110476" y="1379532"/>
            <a:ext cx="340878" cy="335259"/>
          </a:xfrm>
          <a:custGeom>
            <a:avLst/>
            <a:gdLst/>
            <a:ahLst/>
            <a:cxnLst/>
            <a:rect l="l" t="t" r="r" b="b"/>
            <a:pathLst>
              <a:path w="10314" h="9391" extrusionOk="0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2"/>
          <p:cNvSpPr/>
          <p:nvPr/>
        </p:nvSpPr>
        <p:spPr>
          <a:xfrm>
            <a:off x="8633969" y="1413954"/>
            <a:ext cx="352082" cy="266286"/>
          </a:xfrm>
          <a:custGeom>
            <a:avLst/>
            <a:gdLst/>
            <a:ahLst/>
            <a:cxnLst/>
            <a:rect l="l" t="t" r="r" b="b"/>
            <a:pathLst>
              <a:path w="10653" h="7459" extrusionOk="0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" name="Google Shape;762;p32"/>
          <p:cNvGrpSpPr/>
          <p:nvPr/>
        </p:nvGrpSpPr>
        <p:grpSpPr>
          <a:xfrm>
            <a:off x="9271688" y="1337320"/>
            <a:ext cx="351487" cy="417904"/>
            <a:chOff x="6425500" y="2795700"/>
            <a:chExt cx="265875" cy="292650"/>
          </a:xfrm>
        </p:grpSpPr>
        <p:sp>
          <p:nvSpPr>
            <p:cNvPr id="763" name="Google Shape;763;p32"/>
            <p:cNvSpPr/>
            <p:nvPr/>
          </p:nvSpPr>
          <p:spPr>
            <a:xfrm>
              <a:off x="6425500" y="2795700"/>
              <a:ext cx="265875" cy="292650"/>
            </a:xfrm>
            <a:custGeom>
              <a:avLst/>
              <a:gdLst/>
              <a:ahLst/>
              <a:cxnLst/>
              <a:rect l="l" t="t" r="r" b="b"/>
              <a:pathLst>
                <a:path w="10635" h="11706" extrusionOk="0">
                  <a:moveTo>
                    <a:pt x="7976" y="2124"/>
                  </a:moveTo>
                  <a:lnTo>
                    <a:pt x="7976" y="6567"/>
                  </a:lnTo>
                  <a:lnTo>
                    <a:pt x="6781" y="7709"/>
                  </a:lnTo>
                  <a:cubicBezTo>
                    <a:pt x="6343" y="7379"/>
                    <a:pt x="5826" y="7214"/>
                    <a:pt x="5311" y="7214"/>
                  </a:cubicBezTo>
                  <a:cubicBezTo>
                    <a:pt x="4796" y="7214"/>
                    <a:pt x="4283" y="7379"/>
                    <a:pt x="3854" y="7709"/>
                  </a:cubicBezTo>
                  <a:lnTo>
                    <a:pt x="2659" y="6567"/>
                  </a:lnTo>
                  <a:lnTo>
                    <a:pt x="2659" y="2124"/>
                  </a:lnTo>
                  <a:close/>
                  <a:moveTo>
                    <a:pt x="785" y="5514"/>
                  </a:moveTo>
                  <a:lnTo>
                    <a:pt x="3444" y="8048"/>
                  </a:lnTo>
                  <a:lnTo>
                    <a:pt x="785" y="10581"/>
                  </a:lnTo>
                  <a:lnTo>
                    <a:pt x="785" y="5514"/>
                  </a:lnTo>
                  <a:close/>
                  <a:moveTo>
                    <a:pt x="9832" y="5532"/>
                  </a:moveTo>
                  <a:lnTo>
                    <a:pt x="9832" y="10599"/>
                  </a:lnTo>
                  <a:lnTo>
                    <a:pt x="7173" y="8066"/>
                  </a:lnTo>
                  <a:lnTo>
                    <a:pt x="9832" y="5532"/>
                  </a:lnTo>
                  <a:close/>
                  <a:moveTo>
                    <a:pt x="5317" y="7749"/>
                  </a:moveTo>
                  <a:cubicBezTo>
                    <a:pt x="5781" y="7749"/>
                    <a:pt x="6245" y="7914"/>
                    <a:pt x="6602" y="8244"/>
                  </a:cubicBezTo>
                  <a:lnTo>
                    <a:pt x="6781" y="8423"/>
                  </a:lnTo>
                  <a:lnTo>
                    <a:pt x="9403" y="10903"/>
                  </a:lnTo>
                  <a:lnTo>
                    <a:pt x="1232" y="10903"/>
                  </a:lnTo>
                  <a:lnTo>
                    <a:pt x="3854" y="8423"/>
                  </a:lnTo>
                  <a:lnTo>
                    <a:pt x="4033" y="8244"/>
                  </a:lnTo>
                  <a:cubicBezTo>
                    <a:pt x="4390" y="7914"/>
                    <a:pt x="4854" y="7749"/>
                    <a:pt x="5317" y="7749"/>
                  </a:cubicBezTo>
                  <a:close/>
                  <a:moveTo>
                    <a:pt x="5317" y="1"/>
                  </a:moveTo>
                  <a:lnTo>
                    <a:pt x="3712" y="1339"/>
                  </a:lnTo>
                  <a:lnTo>
                    <a:pt x="1856" y="1339"/>
                  </a:lnTo>
                  <a:lnTo>
                    <a:pt x="1856" y="2499"/>
                  </a:lnTo>
                  <a:lnTo>
                    <a:pt x="0" y="4283"/>
                  </a:lnTo>
                  <a:lnTo>
                    <a:pt x="0" y="11706"/>
                  </a:lnTo>
                  <a:lnTo>
                    <a:pt x="10635" y="11706"/>
                  </a:lnTo>
                  <a:lnTo>
                    <a:pt x="10635" y="4283"/>
                  </a:lnTo>
                  <a:lnTo>
                    <a:pt x="8761" y="2499"/>
                  </a:lnTo>
                  <a:lnTo>
                    <a:pt x="8761" y="1339"/>
                  </a:lnTo>
                  <a:lnTo>
                    <a:pt x="6905" y="1339"/>
                  </a:lnTo>
                  <a:lnTo>
                    <a:pt x="53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6515150" y="2868425"/>
              <a:ext cx="86575" cy="87000"/>
            </a:xfrm>
            <a:custGeom>
              <a:avLst/>
              <a:gdLst/>
              <a:ahLst/>
              <a:cxnLst/>
              <a:rect l="l" t="t" r="r" b="b"/>
              <a:pathLst>
                <a:path w="3463" h="3480" extrusionOk="0">
                  <a:moveTo>
                    <a:pt x="1731" y="1338"/>
                  </a:moveTo>
                  <a:cubicBezTo>
                    <a:pt x="1963" y="1338"/>
                    <a:pt x="2160" y="1517"/>
                    <a:pt x="2160" y="1767"/>
                  </a:cubicBezTo>
                  <a:cubicBezTo>
                    <a:pt x="2160" y="1999"/>
                    <a:pt x="1963" y="2195"/>
                    <a:pt x="1731" y="2195"/>
                  </a:cubicBezTo>
                  <a:cubicBezTo>
                    <a:pt x="1500" y="2195"/>
                    <a:pt x="1303" y="1981"/>
                    <a:pt x="1303" y="1767"/>
                  </a:cubicBezTo>
                  <a:cubicBezTo>
                    <a:pt x="1303" y="1517"/>
                    <a:pt x="1500" y="1338"/>
                    <a:pt x="1731" y="1338"/>
                  </a:cubicBezTo>
                  <a:close/>
                  <a:moveTo>
                    <a:pt x="1749" y="0"/>
                  </a:moveTo>
                  <a:cubicBezTo>
                    <a:pt x="786" y="0"/>
                    <a:pt x="19" y="767"/>
                    <a:pt x="19" y="1731"/>
                  </a:cubicBezTo>
                  <a:cubicBezTo>
                    <a:pt x="1" y="2694"/>
                    <a:pt x="768" y="3462"/>
                    <a:pt x="1731" y="3479"/>
                  </a:cubicBezTo>
                  <a:cubicBezTo>
                    <a:pt x="2035" y="3479"/>
                    <a:pt x="2320" y="3408"/>
                    <a:pt x="2588" y="3265"/>
                  </a:cubicBezTo>
                  <a:cubicBezTo>
                    <a:pt x="2695" y="3212"/>
                    <a:pt x="2731" y="3069"/>
                    <a:pt x="2695" y="2962"/>
                  </a:cubicBezTo>
                  <a:cubicBezTo>
                    <a:pt x="2646" y="2888"/>
                    <a:pt x="2562" y="2848"/>
                    <a:pt x="2480" y="2848"/>
                  </a:cubicBezTo>
                  <a:cubicBezTo>
                    <a:pt x="2444" y="2848"/>
                    <a:pt x="2407" y="2856"/>
                    <a:pt x="2374" y="2873"/>
                  </a:cubicBezTo>
                  <a:cubicBezTo>
                    <a:pt x="2178" y="2980"/>
                    <a:pt x="1963" y="3033"/>
                    <a:pt x="1731" y="3033"/>
                  </a:cubicBezTo>
                  <a:cubicBezTo>
                    <a:pt x="1018" y="3033"/>
                    <a:pt x="429" y="2445"/>
                    <a:pt x="447" y="1749"/>
                  </a:cubicBezTo>
                  <a:cubicBezTo>
                    <a:pt x="447" y="1035"/>
                    <a:pt x="1036" y="446"/>
                    <a:pt x="1749" y="446"/>
                  </a:cubicBezTo>
                  <a:cubicBezTo>
                    <a:pt x="2445" y="446"/>
                    <a:pt x="3034" y="1017"/>
                    <a:pt x="3034" y="1749"/>
                  </a:cubicBezTo>
                  <a:lnTo>
                    <a:pt x="3034" y="2159"/>
                  </a:lnTo>
                  <a:cubicBezTo>
                    <a:pt x="2784" y="2159"/>
                    <a:pt x="2606" y="1981"/>
                    <a:pt x="2606" y="1749"/>
                  </a:cubicBezTo>
                  <a:cubicBezTo>
                    <a:pt x="2606" y="1321"/>
                    <a:pt x="2320" y="946"/>
                    <a:pt x="1892" y="874"/>
                  </a:cubicBezTo>
                  <a:cubicBezTo>
                    <a:pt x="1836" y="862"/>
                    <a:pt x="1778" y="855"/>
                    <a:pt x="1721" y="855"/>
                  </a:cubicBezTo>
                  <a:cubicBezTo>
                    <a:pt x="1382" y="855"/>
                    <a:pt x="1051" y="1074"/>
                    <a:pt x="929" y="1410"/>
                  </a:cubicBezTo>
                  <a:cubicBezTo>
                    <a:pt x="786" y="1784"/>
                    <a:pt x="929" y="2248"/>
                    <a:pt x="1285" y="2462"/>
                  </a:cubicBezTo>
                  <a:cubicBezTo>
                    <a:pt x="1423" y="2545"/>
                    <a:pt x="1575" y="2585"/>
                    <a:pt x="1728" y="2585"/>
                  </a:cubicBezTo>
                  <a:cubicBezTo>
                    <a:pt x="1972" y="2585"/>
                    <a:pt x="2216" y="2482"/>
                    <a:pt x="2392" y="2284"/>
                  </a:cubicBezTo>
                  <a:cubicBezTo>
                    <a:pt x="2552" y="2480"/>
                    <a:pt x="2784" y="2587"/>
                    <a:pt x="3052" y="2587"/>
                  </a:cubicBezTo>
                  <a:cubicBezTo>
                    <a:pt x="3284" y="2587"/>
                    <a:pt x="3462" y="2391"/>
                    <a:pt x="3462" y="2141"/>
                  </a:cubicBezTo>
                  <a:lnTo>
                    <a:pt x="3462" y="1731"/>
                  </a:lnTo>
                  <a:cubicBezTo>
                    <a:pt x="3462" y="767"/>
                    <a:pt x="2695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32"/>
          <p:cNvSpPr/>
          <p:nvPr/>
        </p:nvSpPr>
        <p:spPr>
          <a:xfrm>
            <a:off x="9769372" y="1371587"/>
            <a:ext cx="352677" cy="351609"/>
          </a:xfrm>
          <a:custGeom>
            <a:avLst/>
            <a:gdLst/>
            <a:ahLst/>
            <a:cxnLst/>
            <a:rect l="l" t="t" r="r" b="b"/>
            <a:pathLst>
              <a:path w="10671" h="9849" extrusionOk="0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2"/>
          <p:cNvGrpSpPr/>
          <p:nvPr/>
        </p:nvGrpSpPr>
        <p:grpSpPr>
          <a:xfrm>
            <a:off x="10349729" y="1394594"/>
            <a:ext cx="350297" cy="304271"/>
            <a:chOff x="5549875" y="2418425"/>
            <a:chExt cx="264975" cy="213075"/>
          </a:xfrm>
        </p:grpSpPr>
        <p:sp>
          <p:nvSpPr>
            <p:cNvPr id="767" name="Google Shape;767;p32"/>
            <p:cNvSpPr/>
            <p:nvPr/>
          </p:nvSpPr>
          <p:spPr>
            <a:xfrm>
              <a:off x="5549875" y="2576925"/>
              <a:ext cx="42400" cy="54575"/>
            </a:xfrm>
            <a:custGeom>
              <a:avLst/>
              <a:gdLst/>
              <a:ahLst/>
              <a:cxnLst/>
              <a:rect l="l" t="t" r="r" b="b"/>
              <a:pathLst>
                <a:path w="1696" h="2183" extrusionOk="0">
                  <a:moveTo>
                    <a:pt x="448" y="0"/>
                  </a:moveTo>
                  <a:cubicBezTo>
                    <a:pt x="379" y="0"/>
                    <a:pt x="311" y="20"/>
                    <a:pt x="250" y="62"/>
                  </a:cubicBezTo>
                  <a:cubicBezTo>
                    <a:pt x="54" y="169"/>
                    <a:pt x="0" y="419"/>
                    <a:pt x="107" y="598"/>
                  </a:cubicBezTo>
                  <a:lnTo>
                    <a:pt x="910" y="1989"/>
                  </a:lnTo>
                  <a:cubicBezTo>
                    <a:pt x="971" y="2111"/>
                    <a:pt x="1114" y="2182"/>
                    <a:pt x="1255" y="2182"/>
                  </a:cubicBezTo>
                  <a:cubicBezTo>
                    <a:pt x="1322" y="2182"/>
                    <a:pt x="1388" y="2167"/>
                    <a:pt x="1446" y="2132"/>
                  </a:cubicBezTo>
                  <a:cubicBezTo>
                    <a:pt x="1624" y="2025"/>
                    <a:pt x="1695" y="1775"/>
                    <a:pt x="1588" y="1579"/>
                  </a:cubicBezTo>
                  <a:lnTo>
                    <a:pt x="785" y="205"/>
                  </a:lnTo>
                  <a:cubicBezTo>
                    <a:pt x="715" y="75"/>
                    <a:pt x="581" y="0"/>
                    <a:pt x="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5576175" y="2418425"/>
              <a:ext cx="238675" cy="211200"/>
            </a:xfrm>
            <a:custGeom>
              <a:avLst/>
              <a:gdLst/>
              <a:ahLst/>
              <a:cxnLst/>
              <a:rect l="l" t="t" r="r" b="b"/>
              <a:pathLst>
                <a:path w="9547" h="8448" extrusionOk="0">
                  <a:moveTo>
                    <a:pt x="5693" y="6724"/>
                  </a:moveTo>
                  <a:lnTo>
                    <a:pt x="5568" y="7348"/>
                  </a:lnTo>
                  <a:lnTo>
                    <a:pt x="3730" y="7883"/>
                  </a:lnTo>
                  <a:lnTo>
                    <a:pt x="3284" y="7402"/>
                  </a:lnTo>
                  <a:lnTo>
                    <a:pt x="5693" y="6724"/>
                  </a:lnTo>
                  <a:close/>
                  <a:moveTo>
                    <a:pt x="6248" y="1"/>
                  </a:moveTo>
                  <a:cubicBezTo>
                    <a:pt x="6184" y="1"/>
                    <a:pt x="6119" y="24"/>
                    <a:pt x="6067" y="68"/>
                  </a:cubicBezTo>
                  <a:lnTo>
                    <a:pt x="1" y="5921"/>
                  </a:lnTo>
                  <a:lnTo>
                    <a:pt x="1196" y="8008"/>
                  </a:lnTo>
                  <a:lnTo>
                    <a:pt x="2713" y="7580"/>
                  </a:lnTo>
                  <a:lnTo>
                    <a:pt x="3391" y="8312"/>
                  </a:lnTo>
                  <a:cubicBezTo>
                    <a:pt x="3476" y="8396"/>
                    <a:pt x="3583" y="8448"/>
                    <a:pt x="3703" y="8448"/>
                  </a:cubicBezTo>
                  <a:cubicBezTo>
                    <a:pt x="3735" y="8448"/>
                    <a:pt x="3768" y="8444"/>
                    <a:pt x="3801" y="8437"/>
                  </a:cubicBezTo>
                  <a:lnTo>
                    <a:pt x="5800" y="7866"/>
                  </a:lnTo>
                  <a:cubicBezTo>
                    <a:pt x="5836" y="7848"/>
                    <a:pt x="5871" y="7830"/>
                    <a:pt x="5889" y="7812"/>
                  </a:cubicBezTo>
                  <a:cubicBezTo>
                    <a:pt x="5996" y="7758"/>
                    <a:pt x="6067" y="7651"/>
                    <a:pt x="6085" y="7544"/>
                  </a:cubicBezTo>
                  <a:lnTo>
                    <a:pt x="6264" y="6563"/>
                  </a:lnTo>
                  <a:lnTo>
                    <a:pt x="9315" y="5707"/>
                  </a:lnTo>
                  <a:cubicBezTo>
                    <a:pt x="9475" y="5635"/>
                    <a:pt x="9547" y="5439"/>
                    <a:pt x="9458" y="5296"/>
                  </a:cubicBezTo>
                  <a:lnTo>
                    <a:pt x="8565" y="3744"/>
                  </a:lnTo>
                  <a:lnTo>
                    <a:pt x="7370" y="1674"/>
                  </a:lnTo>
                  <a:lnTo>
                    <a:pt x="6478" y="140"/>
                  </a:lnTo>
                  <a:cubicBezTo>
                    <a:pt x="6426" y="46"/>
                    <a:pt x="6337" y="1"/>
                    <a:pt x="6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32"/>
          <p:cNvSpPr/>
          <p:nvPr/>
        </p:nvSpPr>
        <p:spPr>
          <a:xfrm>
            <a:off x="3495697" y="2032597"/>
            <a:ext cx="166936" cy="398769"/>
          </a:xfrm>
          <a:custGeom>
            <a:avLst/>
            <a:gdLst/>
            <a:ahLst/>
            <a:cxnLst/>
            <a:rect l="l" t="t" r="r" b="b"/>
            <a:pathLst>
              <a:path w="5051" h="11170" extrusionOk="0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" name="Google Shape;770;p32"/>
          <p:cNvGrpSpPr/>
          <p:nvPr/>
        </p:nvGrpSpPr>
        <p:grpSpPr>
          <a:xfrm>
            <a:off x="4445814" y="2069766"/>
            <a:ext cx="299598" cy="322978"/>
            <a:chOff x="3739275" y="2525850"/>
            <a:chExt cx="226625" cy="226175"/>
          </a:xfrm>
        </p:grpSpPr>
        <p:sp>
          <p:nvSpPr>
            <p:cNvPr id="771" name="Google Shape;771;p32"/>
            <p:cNvSpPr/>
            <p:nvPr/>
          </p:nvSpPr>
          <p:spPr>
            <a:xfrm>
              <a:off x="377942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3739275" y="2605675"/>
              <a:ext cx="226625" cy="146350"/>
            </a:xfrm>
            <a:custGeom>
              <a:avLst/>
              <a:gdLst/>
              <a:ahLst/>
              <a:cxnLst/>
              <a:rect l="l" t="t" r="r" b="b"/>
              <a:pathLst>
                <a:path w="9065" h="5854" extrusionOk="0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390567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3739275" y="2545900"/>
              <a:ext cx="226625" cy="46425"/>
            </a:xfrm>
            <a:custGeom>
              <a:avLst/>
              <a:gdLst/>
              <a:ahLst/>
              <a:cxnLst/>
              <a:rect l="l" t="t" r="r" b="b"/>
              <a:pathLst>
                <a:path w="9065" h="1857" extrusionOk="0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3919000" y="2041724"/>
            <a:ext cx="272464" cy="379063"/>
            <a:chOff x="4518575" y="2506200"/>
            <a:chExt cx="206100" cy="265450"/>
          </a:xfrm>
        </p:grpSpPr>
        <p:sp>
          <p:nvSpPr>
            <p:cNvPr id="776" name="Google Shape;776;p32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32"/>
          <p:cNvGrpSpPr/>
          <p:nvPr/>
        </p:nvGrpSpPr>
        <p:grpSpPr>
          <a:xfrm>
            <a:off x="5000197" y="2070043"/>
            <a:ext cx="299631" cy="322978"/>
            <a:chOff x="4164375" y="1677425"/>
            <a:chExt cx="226650" cy="226175"/>
          </a:xfrm>
        </p:grpSpPr>
        <p:sp>
          <p:nvSpPr>
            <p:cNvPr id="786" name="Google Shape;786;p32"/>
            <p:cNvSpPr/>
            <p:nvPr/>
          </p:nvSpPr>
          <p:spPr>
            <a:xfrm>
              <a:off x="4164375" y="1677425"/>
              <a:ext cx="226650" cy="226175"/>
            </a:xfrm>
            <a:custGeom>
              <a:avLst/>
              <a:gdLst/>
              <a:ahLst/>
              <a:cxnLst/>
              <a:rect l="l" t="t" r="r" b="b"/>
              <a:pathLst>
                <a:path w="9066" h="9047" extrusionOk="0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4204525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4254500" y="1677425"/>
              <a:ext cx="36600" cy="186475"/>
            </a:xfrm>
            <a:custGeom>
              <a:avLst/>
              <a:gdLst/>
              <a:ahLst/>
              <a:cxnLst/>
              <a:rect l="l" t="t" r="r" b="b"/>
              <a:pathLst>
                <a:path w="1464" h="7459" extrusionOk="0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4304450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4354400" y="1803650"/>
              <a:ext cx="36625" cy="60250"/>
            </a:xfrm>
            <a:custGeom>
              <a:avLst/>
              <a:gdLst/>
              <a:ahLst/>
              <a:cxnLst/>
              <a:rect l="l" t="t" r="r" b="b"/>
              <a:pathLst>
                <a:path w="1465" h="2410" extrusionOk="0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2"/>
          <p:cNvGrpSpPr/>
          <p:nvPr/>
        </p:nvGrpSpPr>
        <p:grpSpPr>
          <a:xfrm>
            <a:off x="6054163" y="2060812"/>
            <a:ext cx="299003" cy="322978"/>
            <a:chOff x="5226025" y="1677425"/>
            <a:chExt cx="226175" cy="226175"/>
          </a:xfrm>
        </p:grpSpPr>
        <p:sp>
          <p:nvSpPr>
            <p:cNvPr id="792" name="Google Shape;792;p32"/>
            <p:cNvSpPr/>
            <p:nvPr/>
          </p:nvSpPr>
          <p:spPr>
            <a:xfrm>
              <a:off x="5226025" y="1677425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5259025" y="1733625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54" y="1"/>
                  </a:moveTo>
                  <a:lnTo>
                    <a:pt x="1" y="571"/>
                  </a:lnTo>
                  <a:lnTo>
                    <a:pt x="2410" y="2980"/>
                  </a:lnTo>
                  <a:lnTo>
                    <a:pt x="3213" y="2177"/>
                  </a:lnTo>
                  <a:lnTo>
                    <a:pt x="4533" y="3516"/>
                  </a:lnTo>
                  <a:lnTo>
                    <a:pt x="5336" y="2713"/>
                  </a:lnTo>
                  <a:lnTo>
                    <a:pt x="6389" y="3765"/>
                  </a:lnTo>
                  <a:lnTo>
                    <a:pt x="5603" y="4533"/>
                  </a:lnTo>
                  <a:lnTo>
                    <a:pt x="7727" y="4533"/>
                  </a:lnTo>
                  <a:lnTo>
                    <a:pt x="7727" y="2409"/>
                  </a:lnTo>
                  <a:lnTo>
                    <a:pt x="6942" y="3194"/>
                  </a:lnTo>
                  <a:lnTo>
                    <a:pt x="5336" y="1589"/>
                  </a:lnTo>
                  <a:lnTo>
                    <a:pt x="4533" y="2391"/>
                  </a:lnTo>
                  <a:lnTo>
                    <a:pt x="3213" y="1053"/>
                  </a:lnTo>
                  <a:lnTo>
                    <a:pt x="2410" y="185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32"/>
          <p:cNvGrpSpPr/>
          <p:nvPr/>
        </p:nvGrpSpPr>
        <p:grpSpPr>
          <a:xfrm>
            <a:off x="5527547" y="2060948"/>
            <a:ext cx="299003" cy="322978"/>
            <a:chOff x="4835275" y="1198350"/>
            <a:chExt cx="226175" cy="226175"/>
          </a:xfrm>
        </p:grpSpPr>
        <p:sp>
          <p:nvSpPr>
            <p:cNvPr id="795" name="Google Shape;795;p32"/>
            <p:cNvSpPr/>
            <p:nvPr/>
          </p:nvSpPr>
          <p:spPr>
            <a:xfrm>
              <a:off x="4835275" y="1198350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4868275" y="1255000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2"/>
          <p:cNvGrpSpPr/>
          <p:nvPr/>
        </p:nvGrpSpPr>
        <p:grpSpPr>
          <a:xfrm>
            <a:off x="7214375" y="2044082"/>
            <a:ext cx="347356" cy="375243"/>
            <a:chOff x="968775" y="1180050"/>
            <a:chExt cx="262750" cy="262775"/>
          </a:xfrm>
        </p:grpSpPr>
        <p:sp>
          <p:nvSpPr>
            <p:cNvPr id="798" name="Google Shape;798;p32"/>
            <p:cNvSpPr/>
            <p:nvPr/>
          </p:nvSpPr>
          <p:spPr>
            <a:xfrm>
              <a:off x="1061550" y="1180050"/>
              <a:ext cx="169975" cy="169550"/>
            </a:xfrm>
            <a:custGeom>
              <a:avLst/>
              <a:gdLst/>
              <a:ahLst/>
              <a:cxnLst/>
              <a:rect l="l" t="t" r="r" b="b"/>
              <a:pathLst>
                <a:path w="6799" h="6782" extrusionOk="0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968775" y="11898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1015150" y="1236700"/>
              <a:ext cx="160175" cy="159725"/>
            </a:xfrm>
            <a:custGeom>
              <a:avLst/>
              <a:gdLst/>
              <a:ahLst/>
              <a:cxnLst/>
              <a:rect l="l" t="t" r="r" b="b"/>
              <a:pathLst>
                <a:path w="6407" h="6389" extrusionOk="0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2"/>
          <p:cNvGrpSpPr/>
          <p:nvPr/>
        </p:nvGrpSpPr>
        <p:grpSpPr>
          <a:xfrm>
            <a:off x="6579277" y="2114339"/>
            <a:ext cx="386288" cy="234692"/>
            <a:chOff x="1678900" y="1231350"/>
            <a:chExt cx="292200" cy="164350"/>
          </a:xfrm>
        </p:grpSpPr>
        <p:sp>
          <p:nvSpPr>
            <p:cNvPr id="802" name="Google Shape;802;p32"/>
            <p:cNvSpPr/>
            <p:nvPr/>
          </p:nvSpPr>
          <p:spPr>
            <a:xfrm>
              <a:off x="1678900" y="1231350"/>
              <a:ext cx="233775" cy="159725"/>
            </a:xfrm>
            <a:custGeom>
              <a:avLst/>
              <a:gdLst/>
              <a:ahLst/>
              <a:cxnLst/>
              <a:rect l="l" t="t" r="r" b="b"/>
              <a:pathLst>
                <a:path w="9351" h="6389" extrusionOk="0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1927800" y="1294250"/>
              <a:ext cx="43300" cy="96825"/>
            </a:xfrm>
            <a:custGeom>
              <a:avLst/>
              <a:gdLst/>
              <a:ahLst/>
              <a:cxnLst/>
              <a:rect l="l" t="t" r="r" b="b"/>
              <a:pathLst>
                <a:path w="1732" h="3873" extrusionOk="0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1809600" y="1267925"/>
              <a:ext cx="128500" cy="127775"/>
            </a:xfrm>
            <a:custGeom>
              <a:avLst/>
              <a:gdLst/>
              <a:ahLst/>
              <a:cxnLst/>
              <a:rect l="l" t="t" r="r" b="b"/>
              <a:pathLst>
                <a:path w="5140" h="5111" extrusionOk="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2"/>
          <p:cNvSpPr/>
          <p:nvPr/>
        </p:nvSpPr>
        <p:spPr>
          <a:xfrm>
            <a:off x="7898257" y="2032615"/>
            <a:ext cx="245958" cy="380312"/>
          </a:xfrm>
          <a:custGeom>
            <a:avLst/>
            <a:gdLst/>
            <a:ahLst/>
            <a:cxnLst/>
            <a:rect l="l" t="t" r="r" b="b"/>
            <a:pathLst>
              <a:path w="7442" h="10653" extrusionOk="0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32"/>
          <p:cNvGrpSpPr/>
          <p:nvPr/>
        </p:nvGrpSpPr>
        <p:grpSpPr>
          <a:xfrm>
            <a:off x="8342511" y="2037386"/>
            <a:ext cx="322006" cy="369995"/>
            <a:chOff x="2405550" y="1181850"/>
            <a:chExt cx="243575" cy="259100"/>
          </a:xfrm>
        </p:grpSpPr>
        <p:sp>
          <p:nvSpPr>
            <p:cNvPr id="807" name="Google Shape;807;p32"/>
            <p:cNvSpPr/>
            <p:nvPr/>
          </p:nvSpPr>
          <p:spPr>
            <a:xfrm>
              <a:off x="2517500" y="1255000"/>
              <a:ext cx="13425" cy="12950"/>
            </a:xfrm>
            <a:custGeom>
              <a:avLst/>
              <a:gdLst/>
              <a:ahLst/>
              <a:cxnLst/>
              <a:rect l="l" t="t" r="r" b="b"/>
              <a:pathLst>
                <a:path w="537" h="518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18"/>
                    <a:pt x="269" y="518"/>
                  </a:cubicBezTo>
                  <a:cubicBezTo>
                    <a:pt x="429" y="518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2517500" y="1387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6"/>
                    <a:pt x="269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2584425" y="1317900"/>
              <a:ext cx="12950" cy="13400"/>
            </a:xfrm>
            <a:custGeom>
              <a:avLst/>
              <a:gdLst/>
              <a:ahLst/>
              <a:cxnLst/>
              <a:rect l="l" t="t" r="r" b="b"/>
              <a:pathLst>
                <a:path w="518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11" y="535"/>
                    <a:pt x="518" y="428"/>
                    <a:pt x="518" y="268"/>
                  </a:cubicBezTo>
                  <a:cubicBezTo>
                    <a:pt x="518" y="125"/>
                    <a:pt x="411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2451050" y="131790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29" y="535"/>
                    <a:pt x="536" y="428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2517500" y="1278200"/>
              <a:ext cx="44650" cy="84325"/>
            </a:xfrm>
            <a:custGeom>
              <a:avLst/>
              <a:gdLst/>
              <a:ahLst/>
              <a:cxnLst/>
              <a:rect l="l" t="t" r="r" b="b"/>
              <a:pathLst>
                <a:path w="1786" h="3373" extrusionOk="0">
                  <a:moveTo>
                    <a:pt x="1" y="0"/>
                  </a:moveTo>
                  <a:lnTo>
                    <a:pt x="1" y="1856"/>
                  </a:lnTo>
                  <a:cubicBezTo>
                    <a:pt x="1" y="1927"/>
                    <a:pt x="37" y="1999"/>
                    <a:pt x="90" y="2052"/>
                  </a:cubicBezTo>
                  <a:lnTo>
                    <a:pt x="1411" y="3372"/>
                  </a:lnTo>
                  <a:lnTo>
                    <a:pt x="1785" y="2998"/>
                  </a:lnTo>
                  <a:lnTo>
                    <a:pt x="536" y="176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2405550" y="1181850"/>
              <a:ext cx="243575" cy="259100"/>
            </a:xfrm>
            <a:custGeom>
              <a:avLst/>
              <a:gdLst/>
              <a:ahLst/>
              <a:cxnLst/>
              <a:rect l="l" t="t" r="r" b="b"/>
              <a:pathLst>
                <a:path w="9743" h="10364" extrusionOk="0">
                  <a:moveTo>
                    <a:pt x="4747" y="2123"/>
                  </a:moveTo>
                  <a:cubicBezTo>
                    <a:pt x="6816" y="2123"/>
                    <a:pt x="8476" y="3783"/>
                    <a:pt x="8476" y="5853"/>
                  </a:cubicBezTo>
                  <a:cubicBezTo>
                    <a:pt x="8476" y="7904"/>
                    <a:pt x="6816" y="9564"/>
                    <a:pt x="4747" y="9564"/>
                  </a:cubicBezTo>
                  <a:cubicBezTo>
                    <a:pt x="2695" y="9564"/>
                    <a:pt x="1017" y="7904"/>
                    <a:pt x="1017" y="5853"/>
                  </a:cubicBezTo>
                  <a:cubicBezTo>
                    <a:pt x="1017" y="3783"/>
                    <a:pt x="2695" y="2123"/>
                    <a:pt x="4747" y="2123"/>
                  </a:cubicBezTo>
                  <a:close/>
                  <a:moveTo>
                    <a:pt x="3159" y="0"/>
                  </a:moveTo>
                  <a:lnTo>
                    <a:pt x="3159" y="785"/>
                  </a:lnTo>
                  <a:lnTo>
                    <a:pt x="4354" y="785"/>
                  </a:lnTo>
                  <a:lnTo>
                    <a:pt x="4354" y="1338"/>
                  </a:lnTo>
                  <a:cubicBezTo>
                    <a:pt x="2249" y="1517"/>
                    <a:pt x="536" y="3158"/>
                    <a:pt x="268" y="5282"/>
                  </a:cubicBezTo>
                  <a:cubicBezTo>
                    <a:pt x="0" y="7387"/>
                    <a:pt x="1249" y="9403"/>
                    <a:pt x="3248" y="10099"/>
                  </a:cubicBezTo>
                  <a:cubicBezTo>
                    <a:pt x="3752" y="10278"/>
                    <a:pt x="4268" y="10363"/>
                    <a:pt x="4777" y="10363"/>
                  </a:cubicBezTo>
                  <a:cubicBezTo>
                    <a:pt x="6303" y="10363"/>
                    <a:pt x="7762" y="9591"/>
                    <a:pt x="8618" y="8226"/>
                  </a:cubicBezTo>
                  <a:cubicBezTo>
                    <a:pt x="9743" y="6424"/>
                    <a:pt x="9421" y="4086"/>
                    <a:pt x="7923" y="2605"/>
                  </a:cubicBezTo>
                  <a:lnTo>
                    <a:pt x="8315" y="2213"/>
                  </a:lnTo>
                  <a:cubicBezTo>
                    <a:pt x="8458" y="2052"/>
                    <a:pt x="8458" y="1802"/>
                    <a:pt x="8297" y="1642"/>
                  </a:cubicBezTo>
                  <a:cubicBezTo>
                    <a:pt x="8221" y="1566"/>
                    <a:pt x="8115" y="1525"/>
                    <a:pt x="8009" y="1525"/>
                  </a:cubicBezTo>
                  <a:cubicBezTo>
                    <a:pt x="7914" y="1525"/>
                    <a:pt x="7819" y="1557"/>
                    <a:pt x="7744" y="1624"/>
                  </a:cubicBezTo>
                  <a:lnTo>
                    <a:pt x="7280" y="2088"/>
                  </a:lnTo>
                  <a:cubicBezTo>
                    <a:pt x="6656" y="1677"/>
                    <a:pt x="5924" y="1410"/>
                    <a:pt x="5157" y="1356"/>
                  </a:cubicBezTo>
                  <a:lnTo>
                    <a:pt x="5157" y="785"/>
                  </a:lnTo>
                  <a:lnTo>
                    <a:pt x="6352" y="785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32"/>
          <p:cNvSpPr/>
          <p:nvPr/>
        </p:nvSpPr>
        <p:spPr>
          <a:xfrm>
            <a:off x="8950646" y="2061555"/>
            <a:ext cx="299003" cy="322978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32"/>
          <p:cNvGrpSpPr/>
          <p:nvPr/>
        </p:nvGrpSpPr>
        <p:grpSpPr>
          <a:xfrm>
            <a:off x="9375699" y="2035083"/>
            <a:ext cx="286610" cy="374600"/>
            <a:chOff x="3086700" y="1180050"/>
            <a:chExt cx="216800" cy="262325"/>
          </a:xfrm>
        </p:grpSpPr>
        <p:sp>
          <p:nvSpPr>
            <p:cNvPr id="815" name="Google Shape;815;p32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32"/>
          <p:cNvGrpSpPr/>
          <p:nvPr/>
        </p:nvGrpSpPr>
        <p:grpSpPr>
          <a:xfrm>
            <a:off x="9882293" y="2022660"/>
            <a:ext cx="228243" cy="399447"/>
            <a:chOff x="3741075" y="1171575"/>
            <a:chExt cx="172650" cy="279725"/>
          </a:xfrm>
        </p:grpSpPr>
        <p:sp>
          <p:nvSpPr>
            <p:cNvPr id="818" name="Google Shape;818;p32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2"/>
          <p:cNvSpPr/>
          <p:nvPr/>
        </p:nvSpPr>
        <p:spPr>
          <a:xfrm>
            <a:off x="10340691" y="2035739"/>
            <a:ext cx="350330" cy="375207"/>
          </a:xfrm>
          <a:custGeom>
            <a:avLst/>
            <a:gdLst/>
            <a:ahLst/>
            <a:cxnLst/>
            <a:rect l="l" t="t" r="r" b="b"/>
            <a:pathLst>
              <a:path w="10600" h="10510" extrusionOk="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3" name="Google Shape;823;p32"/>
          <p:cNvGrpSpPr/>
          <p:nvPr/>
        </p:nvGrpSpPr>
        <p:grpSpPr>
          <a:xfrm>
            <a:off x="3403795" y="2802183"/>
            <a:ext cx="351520" cy="265679"/>
            <a:chOff x="952700" y="1101100"/>
            <a:chExt cx="265900" cy="186050"/>
          </a:xfrm>
        </p:grpSpPr>
        <p:sp>
          <p:nvSpPr>
            <p:cNvPr id="824" name="Google Shape;824;p32"/>
            <p:cNvSpPr/>
            <p:nvPr/>
          </p:nvSpPr>
          <p:spPr>
            <a:xfrm>
              <a:off x="952700" y="1101100"/>
              <a:ext cx="265900" cy="186050"/>
            </a:xfrm>
            <a:custGeom>
              <a:avLst/>
              <a:gdLst/>
              <a:ahLst/>
              <a:cxnLst/>
              <a:rect l="l" t="t" r="r" b="b"/>
              <a:pathLst>
                <a:path w="10636" h="7442" extrusionOk="0">
                  <a:moveTo>
                    <a:pt x="9832" y="786"/>
                  </a:moveTo>
                  <a:lnTo>
                    <a:pt x="9832" y="2927"/>
                  </a:lnTo>
                  <a:lnTo>
                    <a:pt x="804" y="2927"/>
                  </a:lnTo>
                  <a:lnTo>
                    <a:pt x="804" y="786"/>
                  </a:lnTo>
                  <a:close/>
                  <a:moveTo>
                    <a:pt x="9832" y="4515"/>
                  </a:moveTo>
                  <a:lnTo>
                    <a:pt x="9832" y="6638"/>
                  </a:lnTo>
                  <a:lnTo>
                    <a:pt x="804" y="6638"/>
                  </a:lnTo>
                  <a:lnTo>
                    <a:pt x="804" y="4515"/>
                  </a:lnTo>
                  <a:close/>
                  <a:moveTo>
                    <a:pt x="536" y="1"/>
                  </a:moveTo>
                  <a:cubicBezTo>
                    <a:pt x="251" y="1"/>
                    <a:pt x="1" y="233"/>
                    <a:pt x="1" y="518"/>
                  </a:cubicBezTo>
                  <a:lnTo>
                    <a:pt x="1" y="6906"/>
                  </a:lnTo>
                  <a:cubicBezTo>
                    <a:pt x="1" y="7209"/>
                    <a:pt x="251" y="7441"/>
                    <a:pt x="536" y="7441"/>
                  </a:cubicBezTo>
                  <a:lnTo>
                    <a:pt x="10100" y="7441"/>
                  </a:lnTo>
                  <a:cubicBezTo>
                    <a:pt x="10403" y="7441"/>
                    <a:pt x="10635" y="7209"/>
                    <a:pt x="10635" y="6906"/>
                  </a:cubicBezTo>
                  <a:lnTo>
                    <a:pt x="10635" y="518"/>
                  </a:lnTo>
                  <a:cubicBezTo>
                    <a:pt x="10635" y="233"/>
                    <a:pt x="10403" y="1"/>
                    <a:pt x="10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992850" y="1234025"/>
              <a:ext cx="53125" cy="13425"/>
            </a:xfrm>
            <a:custGeom>
              <a:avLst/>
              <a:gdLst/>
              <a:ahLst/>
              <a:cxnLst/>
              <a:rect l="l" t="t" r="r" b="b"/>
              <a:pathLst>
                <a:path w="2125" h="537" extrusionOk="0">
                  <a:moveTo>
                    <a:pt x="1" y="1"/>
                  </a:moveTo>
                  <a:lnTo>
                    <a:pt x="1" y="536"/>
                  </a:lnTo>
                  <a:lnTo>
                    <a:pt x="2124" y="53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1059325" y="1234025"/>
              <a:ext cx="26350" cy="13425"/>
            </a:xfrm>
            <a:custGeom>
              <a:avLst/>
              <a:gdLst/>
              <a:ahLst/>
              <a:cxnLst/>
              <a:rect l="l" t="t" r="r" b="b"/>
              <a:pathLst>
                <a:path w="1054" h="537" extrusionOk="0">
                  <a:moveTo>
                    <a:pt x="0" y="1"/>
                  </a:moveTo>
                  <a:lnTo>
                    <a:pt x="0" y="536"/>
                  </a:lnTo>
                  <a:lnTo>
                    <a:pt x="1053" y="536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32"/>
          <p:cNvSpPr/>
          <p:nvPr/>
        </p:nvSpPr>
        <p:spPr>
          <a:xfrm>
            <a:off x="3930262" y="2715155"/>
            <a:ext cx="246520" cy="379705"/>
          </a:xfrm>
          <a:custGeom>
            <a:avLst/>
            <a:gdLst/>
            <a:ahLst/>
            <a:cxnLst/>
            <a:rect l="l" t="t" r="r" b="b"/>
            <a:pathLst>
              <a:path w="7459" h="10636" extrusionOk="0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2"/>
          <p:cNvSpPr/>
          <p:nvPr/>
        </p:nvSpPr>
        <p:spPr>
          <a:xfrm>
            <a:off x="4352123" y="2743864"/>
            <a:ext cx="396303" cy="418261"/>
          </a:xfrm>
          <a:custGeom>
            <a:avLst/>
            <a:gdLst/>
            <a:ahLst/>
            <a:cxnLst/>
            <a:rect l="l" t="t" r="r" b="b"/>
            <a:pathLst>
              <a:path w="11991" h="11716" extrusionOk="0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2"/>
          <p:cNvSpPr/>
          <p:nvPr/>
        </p:nvSpPr>
        <p:spPr>
          <a:xfrm>
            <a:off x="4923739" y="2743935"/>
            <a:ext cx="360939" cy="315374"/>
          </a:xfrm>
          <a:custGeom>
            <a:avLst/>
            <a:gdLst/>
            <a:ahLst/>
            <a:cxnLst/>
            <a:rect l="l" t="t" r="r" b="b"/>
            <a:pathLst>
              <a:path w="10921" h="8834" extrusionOk="0">
                <a:moveTo>
                  <a:pt x="5460" y="804"/>
                </a:moveTo>
                <a:cubicBezTo>
                  <a:pt x="5478" y="804"/>
                  <a:pt x="5532" y="804"/>
                  <a:pt x="5550" y="840"/>
                </a:cubicBezTo>
                <a:lnTo>
                  <a:pt x="7298" y="2570"/>
                </a:lnTo>
                <a:lnTo>
                  <a:pt x="3623" y="2570"/>
                </a:lnTo>
                <a:lnTo>
                  <a:pt x="5371" y="840"/>
                </a:lnTo>
                <a:cubicBezTo>
                  <a:pt x="5407" y="804"/>
                  <a:pt x="5442" y="804"/>
                  <a:pt x="5460" y="804"/>
                </a:cubicBezTo>
                <a:close/>
                <a:moveTo>
                  <a:pt x="2802" y="3373"/>
                </a:moveTo>
                <a:lnTo>
                  <a:pt x="2909" y="4569"/>
                </a:lnTo>
                <a:lnTo>
                  <a:pt x="1142" y="4569"/>
                </a:lnTo>
                <a:lnTo>
                  <a:pt x="946" y="3373"/>
                </a:lnTo>
                <a:close/>
                <a:moveTo>
                  <a:pt x="5193" y="3373"/>
                </a:moveTo>
                <a:lnTo>
                  <a:pt x="5193" y="4569"/>
                </a:lnTo>
                <a:lnTo>
                  <a:pt x="3444" y="4569"/>
                </a:lnTo>
                <a:lnTo>
                  <a:pt x="3319" y="3373"/>
                </a:lnTo>
                <a:close/>
                <a:moveTo>
                  <a:pt x="7584" y="3373"/>
                </a:moveTo>
                <a:lnTo>
                  <a:pt x="7494" y="4569"/>
                </a:lnTo>
                <a:lnTo>
                  <a:pt x="5728" y="4569"/>
                </a:lnTo>
                <a:lnTo>
                  <a:pt x="5728" y="3373"/>
                </a:lnTo>
                <a:close/>
                <a:moveTo>
                  <a:pt x="9975" y="3373"/>
                </a:moveTo>
                <a:lnTo>
                  <a:pt x="9778" y="4569"/>
                </a:lnTo>
                <a:lnTo>
                  <a:pt x="8030" y="4569"/>
                </a:lnTo>
                <a:lnTo>
                  <a:pt x="8137" y="3373"/>
                </a:lnTo>
                <a:close/>
                <a:moveTo>
                  <a:pt x="2945" y="5104"/>
                </a:moveTo>
                <a:lnTo>
                  <a:pt x="3034" y="6299"/>
                </a:lnTo>
                <a:lnTo>
                  <a:pt x="1446" y="6299"/>
                </a:lnTo>
                <a:lnTo>
                  <a:pt x="1232" y="5104"/>
                </a:lnTo>
                <a:close/>
                <a:moveTo>
                  <a:pt x="5193" y="5104"/>
                </a:moveTo>
                <a:lnTo>
                  <a:pt x="5193" y="6299"/>
                </a:lnTo>
                <a:lnTo>
                  <a:pt x="3569" y="6299"/>
                </a:lnTo>
                <a:lnTo>
                  <a:pt x="3480" y="5104"/>
                </a:lnTo>
                <a:close/>
                <a:moveTo>
                  <a:pt x="7441" y="5104"/>
                </a:moveTo>
                <a:lnTo>
                  <a:pt x="7334" y="6299"/>
                </a:lnTo>
                <a:lnTo>
                  <a:pt x="5728" y="6299"/>
                </a:lnTo>
                <a:lnTo>
                  <a:pt x="5728" y="5104"/>
                </a:lnTo>
                <a:close/>
                <a:moveTo>
                  <a:pt x="9689" y="5104"/>
                </a:moveTo>
                <a:lnTo>
                  <a:pt x="9493" y="6299"/>
                </a:lnTo>
                <a:lnTo>
                  <a:pt x="7887" y="6299"/>
                </a:lnTo>
                <a:lnTo>
                  <a:pt x="7976" y="5104"/>
                </a:lnTo>
                <a:close/>
                <a:moveTo>
                  <a:pt x="3069" y="6835"/>
                </a:moveTo>
                <a:lnTo>
                  <a:pt x="3194" y="8030"/>
                </a:lnTo>
                <a:lnTo>
                  <a:pt x="1749" y="8030"/>
                </a:lnTo>
                <a:lnTo>
                  <a:pt x="1535" y="6835"/>
                </a:lnTo>
                <a:close/>
                <a:moveTo>
                  <a:pt x="5193" y="6835"/>
                </a:moveTo>
                <a:lnTo>
                  <a:pt x="5193" y="8030"/>
                </a:lnTo>
                <a:lnTo>
                  <a:pt x="3712" y="8030"/>
                </a:lnTo>
                <a:lnTo>
                  <a:pt x="3605" y="6835"/>
                </a:lnTo>
                <a:close/>
                <a:moveTo>
                  <a:pt x="7298" y="6835"/>
                </a:moveTo>
                <a:lnTo>
                  <a:pt x="7191" y="8030"/>
                </a:lnTo>
                <a:lnTo>
                  <a:pt x="5728" y="8030"/>
                </a:lnTo>
                <a:lnTo>
                  <a:pt x="5728" y="6835"/>
                </a:lnTo>
                <a:close/>
                <a:moveTo>
                  <a:pt x="9386" y="6835"/>
                </a:moveTo>
                <a:lnTo>
                  <a:pt x="9189" y="8030"/>
                </a:lnTo>
                <a:lnTo>
                  <a:pt x="7744" y="8030"/>
                </a:lnTo>
                <a:lnTo>
                  <a:pt x="7851" y="6835"/>
                </a:lnTo>
                <a:close/>
                <a:moveTo>
                  <a:pt x="5460" y="1"/>
                </a:moveTo>
                <a:cubicBezTo>
                  <a:pt x="5211" y="1"/>
                  <a:pt x="4979" y="90"/>
                  <a:pt x="4800" y="286"/>
                </a:cubicBezTo>
                <a:lnTo>
                  <a:pt x="2516" y="2570"/>
                </a:lnTo>
                <a:lnTo>
                  <a:pt x="2498" y="2588"/>
                </a:lnTo>
                <a:lnTo>
                  <a:pt x="0" y="2588"/>
                </a:lnTo>
                <a:lnTo>
                  <a:pt x="982" y="8387"/>
                </a:lnTo>
                <a:cubicBezTo>
                  <a:pt x="1035" y="8637"/>
                  <a:pt x="1249" y="8833"/>
                  <a:pt x="1499" y="8833"/>
                </a:cubicBezTo>
                <a:lnTo>
                  <a:pt x="9386" y="8833"/>
                </a:lnTo>
                <a:cubicBezTo>
                  <a:pt x="9636" y="8833"/>
                  <a:pt x="9867" y="8637"/>
                  <a:pt x="9903" y="8387"/>
                </a:cubicBezTo>
                <a:lnTo>
                  <a:pt x="10920" y="2588"/>
                </a:lnTo>
                <a:lnTo>
                  <a:pt x="8422" y="2588"/>
                </a:lnTo>
                <a:lnTo>
                  <a:pt x="6121" y="286"/>
                </a:lnTo>
                <a:cubicBezTo>
                  <a:pt x="5960" y="108"/>
                  <a:pt x="5710" y="1"/>
                  <a:pt x="546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2"/>
          <p:cNvSpPr/>
          <p:nvPr/>
        </p:nvSpPr>
        <p:spPr>
          <a:xfrm>
            <a:off x="5533105" y="2783892"/>
            <a:ext cx="311397" cy="352930"/>
          </a:xfrm>
          <a:custGeom>
            <a:avLst/>
            <a:gdLst/>
            <a:ahLst/>
            <a:cxnLst/>
            <a:rect l="l" t="t" r="r" b="b"/>
            <a:pathLst>
              <a:path w="9422" h="9886" extrusionOk="0">
                <a:moveTo>
                  <a:pt x="2927" y="2730"/>
                </a:moveTo>
                <a:cubicBezTo>
                  <a:pt x="3070" y="2837"/>
                  <a:pt x="3195" y="2998"/>
                  <a:pt x="3195" y="3194"/>
                </a:cubicBezTo>
                <a:cubicBezTo>
                  <a:pt x="3195" y="3497"/>
                  <a:pt x="2963" y="3729"/>
                  <a:pt x="2659" y="3729"/>
                </a:cubicBezTo>
                <a:cubicBezTo>
                  <a:pt x="2374" y="3729"/>
                  <a:pt x="2124" y="3497"/>
                  <a:pt x="2124" y="3194"/>
                </a:cubicBezTo>
                <a:cubicBezTo>
                  <a:pt x="2124" y="3016"/>
                  <a:pt x="2231" y="2837"/>
                  <a:pt x="2392" y="2748"/>
                </a:cubicBezTo>
                <a:cubicBezTo>
                  <a:pt x="2392" y="2837"/>
                  <a:pt x="2392" y="2944"/>
                  <a:pt x="2392" y="3069"/>
                </a:cubicBezTo>
                <a:cubicBezTo>
                  <a:pt x="2392" y="3212"/>
                  <a:pt x="2517" y="3319"/>
                  <a:pt x="2659" y="3319"/>
                </a:cubicBezTo>
                <a:cubicBezTo>
                  <a:pt x="2802" y="3319"/>
                  <a:pt x="2927" y="3212"/>
                  <a:pt x="2927" y="3069"/>
                </a:cubicBezTo>
                <a:cubicBezTo>
                  <a:pt x="2927" y="2944"/>
                  <a:pt x="2927" y="2837"/>
                  <a:pt x="2927" y="2730"/>
                </a:cubicBezTo>
                <a:close/>
                <a:moveTo>
                  <a:pt x="268" y="0"/>
                </a:moveTo>
                <a:cubicBezTo>
                  <a:pt x="126" y="0"/>
                  <a:pt x="1" y="125"/>
                  <a:pt x="1" y="268"/>
                </a:cubicBezTo>
                <a:cubicBezTo>
                  <a:pt x="1" y="1517"/>
                  <a:pt x="500" y="1660"/>
                  <a:pt x="1375" y="1784"/>
                </a:cubicBezTo>
                <a:cubicBezTo>
                  <a:pt x="1500" y="1820"/>
                  <a:pt x="1660" y="1838"/>
                  <a:pt x="1821" y="1874"/>
                </a:cubicBezTo>
                <a:cubicBezTo>
                  <a:pt x="1999" y="1909"/>
                  <a:pt x="2195" y="1927"/>
                  <a:pt x="2303" y="2213"/>
                </a:cubicBezTo>
                <a:cubicBezTo>
                  <a:pt x="1892" y="2373"/>
                  <a:pt x="1607" y="2766"/>
                  <a:pt x="1607" y="3212"/>
                </a:cubicBezTo>
                <a:lnTo>
                  <a:pt x="1607" y="5638"/>
                </a:lnTo>
                <a:cubicBezTo>
                  <a:pt x="1607" y="5781"/>
                  <a:pt x="1660" y="5924"/>
                  <a:pt x="1767" y="6013"/>
                </a:cubicBezTo>
                <a:lnTo>
                  <a:pt x="5496" y="9742"/>
                </a:lnTo>
                <a:cubicBezTo>
                  <a:pt x="5586" y="9831"/>
                  <a:pt x="5728" y="9885"/>
                  <a:pt x="5853" y="9885"/>
                </a:cubicBezTo>
                <a:cubicBezTo>
                  <a:pt x="5996" y="9885"/>
                  <a:pt x="6121" y="9831"/>
                  <a:pt x="6228" y="9724"/>
                </a:cubicBezTo>
                <a:lnTo>
                  <a:pt x="9208" y="6763"/>
                </a:lnTo>
                <a:cubicBezTo>
                  <a:pt x="9422" y="6566"/>
                  <a:pt x="9422" y="6209"/>
                  <a:pt x="9225" y="6013"/>
                </a:cubicBezTo>
                <a:lnTo>
                  <a:pt x="5496" y="2302"/>
                </a:lnTo>
                <a:cubicBezTo>
                  <a:pt x="5389" y="2195"/>
                  <a:pt x="5247" y="2123"/>
                  <a:pt x="5122" y="2123"/>
                </a:cubicBezTo>
                <a:lnTo>
                  <a:pt x="2820" y="2123"/>
                </a:lnTo>
                <a:cubicBezTo>
                  <a:pt x="2677" y="1660"/>
                  <a:pt x="2392" y="1428"/>
                  <a:pt x="1928" y="1338"/>
                </a:cubicBezTo>
                <a:cubicBezTo>
                  <a:pt x="1749" y="1303"/>
                  <a:pt x="1589" y="1285"/>
                  <a:pt x="1446" y="1267"/>
                </a:cubicBezTo>
                <a:cubicBezTo>
                  <a:pt x="697" y="1160"/>
                  <a:pt x="536" y="1124"/>
                  <a:pt x="536" y="268"/>
                </a:cubicBezTo>
                <a:cubicBezTo>
                  <a:pt x="536" y="125"/>
                  <a:pt x="411" y="0"/>
                  <a:pt x="2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32"/>
          <p:cNvGrpSpPr/>
          <p:nvPr/>
        </p:nvGrpSpPr>
        <p:grpSpPr>
          <a:xfrm>
            <a:off x="6095071" y="2779767"/>
            <a:ext cx="317875" cy="360570"/>
            <a:chOff x="5583325" y="1073450"/>
            <a:chExt cx="240450" cy="252500"/>
          </a:xfrm>
        </p:grpSpPr>
        <p:sp>
          <p:nvSpPr>
            <p:cNvPr id="832" name="Google Shape;832;p32"/>
            <p:cNvSpPr/>
            <p:nvPr/>
          </p:nvSpPr>
          <p:spPr>
            <a:xfrm>
              <a:off x="5613200" y="1229575"/>
              <a:ext cx="96375" cy="96375"/>
            </a:xfrm>
            <a:custGeom>
              <a:avLst/>
              <a:gdLst/>
              <a:ahLst/>
              <a:cxnLst/>
              <a:rect l="l" t="t" r="r" b="b"/>
              <a:pathLst>
                <a:path w="3855" h="3855" extrusionOk="0">
                  <a:moveTo>
                    <a:pt x="1928" y="1267"/>
                  </a:moveTo>
                  <a:cubicBezTo>
                    <a:pt x="2303" y="1267"/>
                    <a:pt x="2588" y="1553"/>
                    <a:pt x="2588" y="1927"/>
                  </a:cubicBezTo>
                  <a:cubicBezTo>
                    <a:pt x="2588" y="2302"/>
                    <a:pt x="2285" y="2588"/>
                    <a:pt x="1928" y="2588"/>
                  </a:cubicBezTo>
                  <a:cubicBezTo>
                    <a:pt x="1553" y="2588"/>
                    <a:pt x="1268" y="2302"/>
                    <a:pt x="1268" y="1927"/>
                  </a:cubicBezTo>
                  <a:cubicBezTo>
                    <a:pt x="1268" y="1553"/>
                    <a:pt x="1553" y="1267"/>
                    <a:pt x="1928" y="1267"/>
                  </a:cubicBezTo>
                  <a:close/>
                  <a:moveTo>
                    <a:pt x="1928" y="0"/>
                  </a:moveTo>
                  <a:cubicBezTo>
                    <a:pt x="857" y="0"/>
                    <a:pt x="1" y="857"/>
                    <a:pt x="1" y="1927"/>
                  </a:cubicBezTo>
                  <a:cubicBezTo>
                    <a:pt x="1" y="2998"/>
                    <a:pt x="857" y="3854"/>
                    <a:pt x="1928" y="3854"/>
                  </a:cubicBezTo>
                  <a:cubicBezTo>
                    <a:pt x="2998" y="3854"/>
                    <a:pt x="3855" y="2998"/>
                    <a:pt x="3855" y="1927"/>
                  </a:cubicBezTo>
                  <a:cubicBezTo>
                    <a:pt x="3855" y="857"/>
                    <a:pt x="2998" y="0"/>
                    <a:pt x="19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5689050" y="1144825"/>
              <a:ext cx="134725" cy="122250"/>
            </a:xfrm>
            <a:custGeom>
              <a:avLst/>
              <a:gdLst/>
              <a:ahLst/>
              <a:cxnLst/>
              <a:rect l="l" t="t" r="r" b="b"/>
              <a:pathLst>
                <a:path w="5389" h="4890" extrusionOk="0">
                  <a:moveTo>
                    <a:pt x="4050" y="0"/>
                  </a:moveTo>
                  <a:lnTo>
                    <a:pt x="0" y="1695"/>
                  </a:lnTo>
                  <a:lnTo>
                    <a:pt x="1321" y="4889"/>
                  </a:lnTo>
                  <a:lnTo>
                    <a:pt x="5389" y="3212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5583325" y="1073450"/>
              <a:ext cx="106175" cy="150350"/>
            </a:xfrm>
            <a:custGeom>
              <a:avLst/>
              <a:gdLst/>
              <a:ahLst/>
              <a:cxnLst/>
              <a:rect l="l" t="t" r="r" b="b"/>
              <a:pathLst>
                <a:path w="4247" h="6014" extrusionOk="0">
                  <a:moveTo>
                    <a:pt x="1820" y="0"/>
                  </a:moveTo>
                  <a:lnTo>
                    <a:pt x="1071" y="304"/>
                  </a:lnTo>
                  <a:cubicBezTo>
                    <a:pt x="1071" y="322"/>
                    <a:pt x="1089" y="339"/>
                    <a:pt x="1089" y="357"/>
                  </a:cubicBezTo>
                  <a:lnTo>
                    <a:pt x="1392" y="1107"/>
                  </a:lnTo>
                  <a:lnTo>
                    <a:pt x="304" y="1553"/>
                  </a:lnTo>
                  <a:cubicBezTo>
                    <a:pt x="108" y="1642"/>
                    <a:pt x="0" y="1892"/>
                    <a:pt x="90" y="2088"/>
                  </a:cubicBezTo>
                  <a:cubicBezTo>
                    <a:pt x="143" y="2249"/>
                    <a:pt x="304" y="2338"/>
                    <a:pt x="464" y="2338"/>
                  </a:cubicBezTo>
                  <a:cubicBezTo>
                    <a:pt x="518" y="2338"/>
                    <a:pt x="571" y="2320"/>
                    <a:pt x="607" y="2302"/>
                  </a:cubicBezTo>
                  <a:lnTo>
                    <a:pt x="1696" y="1856"/>
                  </a:lnTo>
                  <a:lnTo>
                    <a:pt x="3284" y="5728"/>
                  </a:lnTo>
                  <a:cubicBezTo>
                    <a:pt x="3623" y="5746"/>
                    <a:pt x="3962" y="5835"/>
                    <a:pt x="4247" y="6013"/>
                  </a:cubicBezTo>
                  <a:lnTo>
                    <a:pt x="1838" y="54"/>
                  </a:lnTo>
                  <a:cubicBezTo>
                    <a:pt x="1838" y="36"/>
                    <a:pt x="1820" y="18"/>
                    <a:pt x="1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5716250" y="1252775"/>
              <a:ext cx="88350" cy="53100"/>
            </a:xfrm>
            <a:custGeom>
              <a:avLst/>
              <a:gdLst/>
              <a:ahLst/>
              <a:cxnLst/>
              <a:rect l="l" t="t" r="r" b="b"/>
              <a:pathLst>
                <a:path w="3534" h="2124" extrusionOk="0">
                  <a:moveTo>
                    <a:pt x="3123" y="0"/>
                  </a:moveTo>
                  <a:cubicBezTo>
                    <a:pt x="3087" y="0"/>
                    <a:pt x="3016" y="0"/>
                    <a:pt x="2962" y="18"/>
                  </a:cubicBezTo>
                  <a:lnTo>
                    <a:pt x="268" y="1124"/>
                  </a:lnTo>
                  <a:cubicBezTo>
                    <a:pt x="250" y="1481"/>
                    <a:pt x="161" y="1820"/>
                    <a:pt x="1" y="2106"/>
                  </a:cubicBezTo>
                  <a:lnTo>
                    <a:pt x="1" y="2123"/>
                  </a:lnTo>
                  <a:lnTo>
                    <a:pt x="3248" y="767"/>
                  </a:lnTo>
                  <a:cubicBezTo>
                    <a:pt x="3409" y="714"/>
                    <a:pt x="3533" y="571"/>
                    <a:pt x="3533" y="393"/>
                  </a:cubicBezTo>
                  <a:cubicBezTo>
                    <a:pt x="3533" y="179"/>
                    <a:pt x="3337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32"/>
          <p:cNvGrpSpPr/>
          <p:nvPr/>
        </p:nvGrpSpPr>
        <p:grpSpPr>
          <a:xfrm>
            <a:off x="6578929" y="2768828"/>
            <a:ext cx="386850" cy="308983"/>
            <a:chOff x="1502275" y="3638775"/>
            <a:chExt cx="292625" cy="216375"/>
          </a:xfrm>
        </p:grpSpPr>
        <p:sp>
          <p:nvSpPr>
            <p:cNvPr id="837" name="Google Shape;837;p32"/>
            <p:cNvSpPr/>
            <p:nvPr/>
          </p:nvSpPr>
          <p:spPr>
            <a:xfrm>
              <a:off x="1502275" y="3658850"/>
              <a:ext cx="292625" cy="196300"/>
            </a:xfrm>
            <a:custGeom>
              <a:avLst/>
              <a:gdLst/>
              <a:ahLst/>
              <a:cxnLst/>
              <a:rect l="l" t="t" r="r" b="b"/>
              <a:pathLst>
                <a:path w="11705" h="7852" extrusionOk="0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1535275" y="3638775"/>
              <a:ext cx="226625" cy="169525"/>
            </a:xfrm>
            <a:custGeom>
              <a:avLst/>
              <a:gdLst/>
              <a:ahLst/>
              <a:cxnLst/>
              <a:rect l="l" t="t" r="r" b="b"/>
              <a:pathLst>
                <a:path w="9065" h="6781" extrusionOk="0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1675350" y="3691850"/>
              <a:ext cx="46400" cy="10300"/>
            </a:xfrm>
            <a:custGeom>
              <a:avLst/>
              <a:gdLst/>
              <a:ahLst/>
              <a:cxnLst/>
              <a:rect l="l" t="t" r="r" b="b"/>
              <a:pathLst>
                <a:path w="185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1675350" y="3711925"/>
              <a:ext cx="46400" cy="9850"/>
            </a:xfrm>
            <a:custGeom>
              <a:avLst/>
              <a:gdLst/>
              <a:ahLst/>
              <a:cxnLst/>
              <a:rect l="l" t="t" r="r" b="b"/>
              <a:pathLst>
                <a:path w="1856" h="394" extrusionOk="0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1675350" y="3732000"/>
              <a:ext cx="32125" cy="9825"/>
            </a:xfrm>
            <a:custGeom>
              <a:avLst/>
              <a:gdLst/>
              <a:ahLst/>
              <a:cxnLst/>
              <a:rect l="l" t="t" r="r" b="b"/>
              <a:pathLst>
                <a:path w="1285" h="393" extrusionOk="0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32"/>
          <p:cNvGrpSpPr/>
          <p:nvPr/>
        </p:nvGrpSpPr>
        <p:grpSpPr>
          <a:xfrm>
            <a:off x="7133968" y="2710642"/>
            <a:ext cx="354428" cy="379669"/>
            <a:chOff x="3171000" y="4021950"/>
            <a:chExt cx="268100" cy="265875"/>
          </a:xfrm>
        </p:grpSpPr>
        <p:sp>
          <p:nvSpPr>
            <p:cNvPr id="843" name="Google Shape;843;p32"/>
            <p:cNvSpPr/>
            <p:nvPr/>
          </p:nvSpPr>
          <p:spPr>
            <a:xfrm>
              <a:off x="3171000" y="4058525"/>
              <a:ext cx="230200" cy="229300"/>
            </a:xfrm>
            <a:custGeom>
              <a:avLst/>
              <a:gdLst/>
              <a:ahLst/>
              <a:cxnLst/>
              <a:rect l="l" t="t" r="r" b="b"/>
              <a:pathLst>
                <a:path w="9208" h="9172" extrusionOk="0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3367725" y="4021950"/>
              <a:ext cx="71375" cy="69150"/>
            </a:xfrm>
            <a:custGeom>
              <a:avLst/>
              <a:gdLst/>
              <a:ahLst/>
              <a:cxnLst/>
              <a:rect l="l" t="t" r="r" b="b"/>
              <a:pathLst>
                <a:path w="2855" h="2766" extrusionOk="0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32"/>
          <p:cNvSpPr/>
          <p:nvPr/>
        </p:nvSpPr>
        <p:spPr>
          <a:xfrm>
            <a:off x="7654732" y="2746935"/>
            <a:ext cx="394518" cy="426829"/>
          </a:xfrm>
          <a:custGeom>
            <a:avLst/>
            <a:gdLst/>
            <a:ahLst/>
            <a:cxnLst/>
            <a:rect l="l" t="t" r="r" b="b"/>
            <a:pathLst>
              <a:path w="11937" h="11956" extrusionOk="0">
                <a:moveTo>
                  <a:pt x="9225" y="1125"/>
                </a:moveTo>
                <a:lnTo>
                  <a:pt x="10831" y="2730"/>
                </a:lnTo>
                <a:lnTo>
                  <a:pt x="9814" y="3747"/>
                </a:lnTo>
                <a:lnTo>
                  <a:pt x="8975" y="2927"/>
                </a:lnTo>
                <a:lnTo>
                  <a:pt x="8583" y="3301"/>
                </a:lnTo>
                <a:lnTo>
                  <a:pt x="9421" y="4140"/>
                </a:lnTo>
                <a:lnTo>
                  <a:pt x="8368" y="5175"/>
                </a:lnTo>
                <a:lnTo>
                  <a:pt x="7548" y="4354"/>
                </a:lnTo>
                <a:lnTo>
                  <a:pt x="7173" y="4729"/>
                </a:lnTo>
                <a:lnTo>
                  <a:pt x="8012" y="5550"/>
                </a:lnTo>
                <a:lnTo>
                  <a:pt x="6977" y="6584"/>
                </a:lnTo>
                <a:lnTo>
                  <a:pt x="6138" y="5764"/>
                </a:lnTo>
                <a:lnTo>
                  <a:pt x="5763" y="6138"/>
                </a:lnTo>
                <a:lnTo>
                  <a:pt x="6602" y="6959"/>
                </a:lnTo>
                <a:lnTo>
                  <a:pt x="5549" y="7994"/>
                </a:lnTo>
                <a:lnTo>
                  <a:pt x="4728" y="7173"/>
                </a:lnTo>
                <a:lnTo>
                  <a:pt x="4354" y="7548"/>
                </a:lnTo>
                <a:lnTo>
                  <a:pt x="5175" y="8369"/>
                </a:lnTo>
                <a:lnTo>
                  <a:pt x="4140" y="9404"/>
                </a:lnTo>
                <a:lnTo>
                  <a:pt x="3319" y="8583"/>
                </a:lnTo>
                <a:lnTo>
                  <a:pt x="2944" y="8958"/>
                </a:lnTo>
                <a:lnTo>
                  <a:pt x="3765" y="9778"/>
                </a:lnTo>
                <a:lnTo>
                  <a:pt x="2748" y="10795"/>
                </a:lnTo>
                <a:lnTo>
                  <a:pt x="1160" y="9207"/>
                </a:lnTo>
                <a:lnTo>
                  <a:pt x="9225" y="1125"/>
                </a:lnTo>
                <a:close/>
                <a:moveTo>
                  <a:pt x="9225" y="1"/>
                </a:moveTo>
                <a:lnTo>
                  <a:pt x="0" y="9225"/>
                </a:lnTo>
                <a:lnTo>
                  <a:pt x="2730" y="11955"/>
                </a:lnTo>
                <a:lnTo>
                  <a:pt x="11937" y="2748"/>
                </a:lnTo>
                <a:lnTo>
                  <a:pt x="922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2"/>
          <p:cNvSpPr/>
          <p:nvPr/>
        </p:nvSpPr>
        <p:spPr>
          <a:xfrm>
            <a:off x="8209118" y="2730652"/>
            <a:ext cx="352082" cy="380455"/>
          </a:xfrm>
          <a:custGeom>
            <a:avLst/>
            <a:gdLst/>
            <a:ahLst/>
            <a:cxnLst/>
            <a:rect l="l" t="t" r="r" b="b"/>
            <a:pathLst>
              <a:path w="10653" h="10657" extrusionOk="0">
                <a:moveTo>
                  <a:pt x="6254" y="823"/>
                </a:moveTo>
                <a:cubicBezTo>
                  <a:pt x="6352" y="823"/>
                  <a:pt x="6452" y="841"/>
                  <a:pt x="6549" y="879"/>
                </a:cubicBezTo>
                <a:cubicBezTo>
                  <a:pt x="6959" y="1040"/>
                  <a:pt x="7155" y="1504"/>
                  <a:pt x="6977" y="1914"/>
                </a:cubicBezTo>
                <a:cubicBezTo>
                  <a:pt x="6867" y="2217"/>
                  <a:pt x="6554" y="2414"/>
                  <a:pt x="6237" y="2414"/>
                </a:cubicBezTo>
                <a:cubicBezTo>
                  <a:pt x="6143" y="2414"/>
                  <a:pt x="6049" y="2397"/>
                  <a:pt x="5960" y="2360"/>
                </a:cubicBezTo>
                <a:cubicBezTo>
                  <a:pt x="5532" y="2200"/>
                  <a:pt x="5353" y="1736"/>
                  <a:pt x="5514" y="1325"/>
                </a:cubicBezTo>
                <a:cubicBezTo>
                  <a:pt x="5636" y="1012"/>
                  <a:pt x="5936" y="823"/>
                  <a:pt x="6254" y="823"/>
                </a:cubicBezTo>
                <a:close/>
                <a:moveTo>
                  <a:pt x="9047" y="3609"/>
                </a:moveTo>
                <a:cubicBezTo>
                  <a:pt x="9493" y="3609"/>
                  <a:pt x="9849" y="3966"/>
                  <a:pt x="9849" y="4394"/>
                </a:cubicBezTo>
                <a:cubicBezTo>
                  <a:pt x="9849" y="4840"/>
                  <a:pt x="9493" y="5197"/>
                  <a:pt x="9047" y="5197"/>
                </a:cubicBezTo>
                <a:cubicBezTo>
                  <a:pt x="8618" y="5197"/>
                  <a:pt x="8244" y="4840"/>
                  <a:pt x="8244" y="4394"/>
                </a:cubicBezTo>
                <a:cubicBezTo>
                  <a:pt x="8244" y="3966"/>
                  <a:pt x="8618" y="3609"/>
                  <a:pt x="9047" y="3609"/>
                </a:cubicBezTo>
                <a:close/>
                <a:moveTo>
                  <a:pt x="5585" y="4662"/>
                </a:moveTo>
                <a:cubicBezTo>
                  <a:pt x="5817" y="4662"/>
                  <a:pt x="5978" y="4840"/>
                  <a:pt x="5978" y="5072"/>
                </a:cubicBezTo>
                <a:cubicBezTo>
                  <a:pt x="5978" y="5304"/>
                  <a:pt x="5817" y="5465"/>
                  <a:pt x="5585" y="5465"/>
                </a:cubicBezTo>
                <a:cubicBezTo>
                  <a:pt x="5371" y="5465"/>
                  <a:pt x="5193" y="5304"/>
                  <a:pt x="5193" y="5072"/>
                </a:cubicBezTo>
                <a:cubicBezTo>
                  <a:pt x="5193" y="4840"/>
                  <a:pt x="5371" y="4662"/>
                  <a:pt x="5585" y="4662"/>
                </a:cubicBezTo>
                <a:close/>
                <a:moveTo>
                  <a:pt x="6272" y="0"/>
                </a:moveTo>
                <a:cubicBezTo>
                  <a:pt x="5644" y="0"/>
                  <a:pt x="5041" y="377"/>
                  <a:pt x="4782" y="1004"/>
                </a:cubicBezTo>
                <a:cubicBezTo>
                  <a:pt x="4443" y="1807"/>
                  <a:pt x="4853" y="2735"/>
                  <a:pt x="5656" y="3074"/>
                </a:cubicBezTo>
                <a:cubicBezTo>
                  <a:pt x="5817" y="3145"/>
                  <a:pt x="5978" y="3163"/>
                  <a:pt x="6138" y="3181"/>
                </a:cubicBezTo>
                <a:lnTo>
                  <a:pt x="4943" y="4376"/>
                </a:lnTo>
                <a:lnTo>
                  <a:pt x="4639" y="5036"/>
                </a:lnTo>
                <a:lnTo>
                  <a:pt x="803" y="7195"/>
                </a:lnTo>
                <a:lnTo>
                  <a:pt x="0" y="8534"/>
                </a:lnTo>
                <a:lnTo>
                  <a:pt x="3854" y="6803"/>
                </a:lnTo>
                <a:lnTo>
                  <a:pt x="2124" y="10657"/>
                </a:lnTo>
                <a:lnTo>
                  <a:pt x="2124" y="10657"/>
                </a:lnTo>
                <a:lnTo>
                  <a:pt x="3462" y="9854"/>
                </a:lnTo>
                <a:lnTo>
                  <a:pt x="5603" y="6036"/>
                </a:lnTo>
                <a:lnTo>
                  <a:pt x="6245" y="5732"/>
                </a:lnTo>
                <a:lnTo>
                  <a:pt x="7459" y="4537"/>
                </a:lnTo>
                <a:cubicBezTo>
                  <a:pt x="7512" y="5376"/>
                  <a:pt x="8208" y="6000"/>
                  <a:pt x="9047" y="6000"/>
                </a:cubicBezTo>
                <a:cubicBezTo>
                  <a:pt x="9939" y="6000"/>
                  <a:pt x="10652" y="5286"/>
                  <a:pt x="10652" y="4394"/>
                </a:cubicBezTo>
                <a:cubicBezTo>
                  <a:pt x="10652" y="3520"/>
                  <a:pt x="9939" y="2806"/>
                  <a:pt x="9047" y="2806"/>
                </a:cubicBezTo>
                <a:cubicBezTo>
                  <a:pt x="8708" y="2806"/>
                  <a:pt x="8386" y="2913"/>
                  <a:pt x="8119" y="3109"/>
                </a:cubicBezTo>
                <a:lnTo>
                  <a:pt x="6834" y="3823"/>
                </a:lnTo>
                <a:lnTo>
                  <a:pt x="7548" y="2539"/>
                </a:lnTo>
                <a:cubicBezTo>
                  <a:pt x="7619" y="2431"/>
                  <a:pt x="7690" y="2307"/>
                  <a:pt x="7726" y="2200"/>
                </a:cubicBezTo>
                <a:cubicBezTo>
                  <a:pt x="8065" y="1379"/>
                  <a:pt x="7673" y="451"/>
                  <a:pt x="6852" y="112"/>
                </a:cubicBezTo>
                <a:cubicBezTo>
                  <a:pt x="6662" y="36"/>
                  <a:pt x="6466" y="0"/>
                  <a:pt x="62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32"/>
          <p:cNvGrpSpPr/>
          <p:nvPr/>
        </p:nvGrpSpPr>
        <p:grpSpPr>
          <a:xfrm>
            <a:off x="8723248" y="2764751"/>
            <a:ext cx="334400" cy="361213"/>
            <a:chOff x="5684575" y="4038000"/>
            <a:chExt cx="252950" cy="252950"/>
          </a:xfrm>
        </p:grpSpPr>
        <p:sp>
          <p:nvSpPr>
            <p:cNvPr id="848" name="Google Shape;848;p32"/>
            <p:cNvSpPr/>
            <p:nvPr/>
          </p:nvSpPr>
          <p:spPr>
            <a:xfrm>
              <a:off x="5684575" y="40380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803"/>
                  </a:moveTo>
                  <a:cubicBezTo>
                    <a:pt x="7405" y="803"/>
                    <a:pt x="9332" y="2730"/>
                    <a:pt x="9332" y="5068"/>
                  </a:cubicBezTo>
                  <a:cubicBezTo>
                    <a:pt x="9332" y="7405"/>
                    <a:pt x="7405" y="9314"/>
                    <a:pt x="5068" y="9314"/>
                  </a:cubicBezTo>
                  <a:cubicBezTo>
                    <a:pt x="2731" y="9314"/>
                    <a:pt x="804" y="7405"/>
                    <a:pt x="804" y="5068"/>
                  </a:cubicBezTo>
                  <a:cubicBezTo>
                    <a:pt x="804" y="2730"/>
                    <a:pt x="2731" y="803"/>
                    <a:pt x="5068" y="803"/>
                  </a:cubicBezTo>
                  <a:close/>
                  <a:moveTo>
                    <a:pt x="5068" y="1"/>
                  </a:moveTo>
                  <a:cubicBezTo>
                    <a:pt x="2267" y="1"/>
                    <a:pt x="1" y="2267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8" y="7851"/>
                    <a:pt x="10118" y="5068"/>
                  </a:cubicBezTo>
                  <a:cubicBezTo>
                    <a:pt x="10118" y="2267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5804575" y="4097775"/>
              <a:ext cx="58000" cy="118225"/>
            </a:xfrm>
            <a:custGeom>
              <a:avLst/>
              <a:gdLst/>
              <a:ahLst/>
              <a:cxnLst/>
              <a:rect l="l" t="t" r="r" b="b"/>
              <a:pathLst>
                <a:path w="2320" h="4729" extrusionOk="0">
                  <a:moveTo>
                    <a:pt x="0" y="0"/>
                  </a:moveTo>
                  <a:lnTo>
                    <a:pt x="0" y="2677"/>
                  </a:lnTo>
                  <a:cubicBezTo>
                    <a:pt x="0" y="2748"/>
                    <a:pt x="36" y="2820"/>
                    <a:pt x="90" y="2855"/>
                  </a:cubicBezTo>
                  <a:lnTo>
                    <a:pt x="1963" y="4729"/>
                  </a:lnTo>
                  <a:lnTo>
                    <a:pt x="2320" y="4372"/>
                  </a:lnTo>
                  <a:lnTo>
                    <a:pt x="536" y="25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5804575" y="40714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36"/>
                    <a:pt x="268" y="536"/>
                  </a:cubicBezTo>
                  <a:cubicBezTo>
                    <a:pt x="411" y="536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5804575" y="4244525"/>
              <a:ext cx="13400" cy="12975"/>
            </a:xfrm>
            <a:custGeom>
              <a:avLst/>
              <a:gdLst/>
              <a:ahLst/>
              <a:cxnLst/>
              <a:rect l="l" t="t" r="r" b="b"/>
              <a:pathLst>
                <a:path w="536" h="519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18"/>
                    <a:pt x="268" y="518"/>
                  </a:cubicBezTo>
                  <a:cubicBezTo>
                    <a:pt x="411" y="518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5718025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5891100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32"/>
          <p:cNvGrpSpPr/>
          <p:nvPr/>
        </p:nvGrpSpPr>
        <p:grpSpPr>
          <a:xfrm>
            <a:off x="9316829" y="2721242"/>
            <a:ext cx="247115" cy="418511"/>
            <a:chOff x="1982675" y="3599525"/>
            <a:chExt cx="186925" cy="293075"/>
          </a:xfrm>
        </p:grpSpPr>
        <p:sp>
          <p:nvSpPr>
            <p:cNvPr id="855" name="Google Shape;855;p32"/>
            <p:cNvSpPr/>
            <p:nvPr/>
          </p:nvSpPr>
          <p:spPr>
            <a:xfrm>
              <a:off x="2029075" y="36396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1"/>
                    <a:pt x="357" y="1588"/>
                    <a:pt x="803" y="1588"/>
                  </a:cubicBezTo>
                  <a:cubicBezTo>
                    <a:pt x="1249" y="1588"/>
                    <a:pt x="1606" y="1231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2029075" y="3599525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0" y="196"/>
                    <a:pt x="0" y="411"/>
                  </a:cubicBezTo>
                  <a:cubicBezTo>
                    <a:pt x="0" y="625"/>
                    <a:pt x="197" y="803"/>
                    <a:pt x="411" y="803"/>
                  </a:cubicBezTo>
                  <a:cubicBezTo>
                    <a:pt x="625" y="803"/>
                    <a:pt x="803" y="625"/>
                    <a:pt x="803" y="411"/>
                  </a:cubicBezTo>
                  <a:cubicBezTo>
                    <a:pt x="803" y="196"/>
                    <a:pt x="625" y="0"/>
                    <a:pt x="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2085725" y="3659725"/>
              <a:ext cx="20100" cy="19675"/>
            </a:xfrm>
            <a:custGeom>
              <a:avLst/>
              <a:gdLst/>
              <a:ahLst/>
              <a:cxnLst/>
              <a:rect l="l" t="t" r="r" b="b"/>
              <a:pathLst>
                <a:path w="804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25"/>
                    <a:pt x="179" y="786"/>
                    <a:pt x="393" y="786"/>
                  </a:cubicBezTo>
                  <a:cubicBezTo>
                    <a:pt x="625" y="786"/>
                    <a:pt x="803" y="625"/>
                    <a:pt x="803" y="394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2088850" y="3612900"/>
              <a:ext cx="26775" cy="26800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50" y="0"/>
                    <a:pt x="0" y="250"/>
                    <a:pt x="0" y="536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1982675" y="3689625"/>
              <a:ext cx="186925" cy="202975"/>
            </a:xfrm>
            <a:custGeom>
              <a:avLst/>
              <a:gdLst/>
              <a:ahLst/>
              <a:cxnLst/>
              <a:rect l="l" t="t" r="r" b="b"/>
              <a:pathLst>
                <a:path w="7477" h="8119" extrusionOk="0">
                  <a:moveTo>
                    <a:pt x="6549" y="536"/>
                  </a:moveTo>
                  <a:cubicBezTo>
                    <a:pt x="6460" y="696"/>
                    <a:pt x="6388" y="928"/>
                    <a:pt x="6388" y="1196"/>
                  </a:cubicBezTo>
                  <a:lnTo>
                    <a:pt x="6388" y="1446"/>
                  </a:lnTo>
                  <a:cubicBezTo>
                    <a:pt x="5978" y="1285"/>
                    <a:pt x="5318" y="1053"/>
                    <a:pt x="4658" y="1053"/>
                  </a:cubicBezTo>
                  <a:cubicBezTo>
                    <a:pt x="3944" y="1053"/>
                    <a:pt x="3498" y="1178"/>
                    <a:pt x="3052" y="1303"/>
                  </a:cubicBezTo>
                  <a:cubicBezTo>
                    <a:pt x="2552" y="1428"/>
                    <a:pt x="2035" y="1571"/>
                    <a:pt x="1071" y="1588"/>
                  </a:cubicBezTo>
                  <a:lnTo>
                    <a:pt x="1071" y="1196"/>
                  </a:lnTo>
                  <a:cubicBezTo>
                    <a:pt x="1071" y="928"/>
                    <a:pt x="982" y="696"/>
                    <a:pt x="893" y="536"/>
                  </a:cubicBezTo>
                  <a:close/>
                  <a:moveTo>
                    <a:pt x="5585" y="2249"/>
                  </a:moveTo>
                  <a:lnTo>
                    <a:pt x="5585" y="2784"/>
                  </a:lnTo>
                  <a:lnTo>
                    <a:pt x="3997" y="2784"/>
                  </a:lnTo>
                  <a:lnTo>
                    <a:pt x="3997" y="2249"/>
                  </a:lnTo>
                  <a:close/>
                  <a:moveTo>
                    <a:pt x="5585" y="3319"/>
                  </a:moveTo>
                  <a:lnTo>
                    <a:pt x="5585" y="3854"/>
                  </a:lnTo>
                  <a:lnTo>
                    <a:pt x="3997" y="3854"/>
                  </a:lnTo>
                  <a:lnTo>
                    <a:pt x="3997" y="3319"/>
                  </a:lnTo>
                  <a:close/>
                  <a:moveTo>
                    <a:pt x="5585" y="4390"/>
                  </a:moveTo>
                  <a:lnTo>
                    <a:pt x="5585" y="4925"/>
                  </a:lnTo>
                  <a:lnTo>
                    <a:pt x="3997" y="4925"/>
                  </a:lnTo>
                  <a:lnTo>
                    <a:pt x="3997" y="4390"/>
                  </a:lnTo>
                  <a:close/>
                  <a:moveTo>
                    <a:pt x="5585" y="5442"/>
                  </a:moveTo>
                  <a:lnTo>
                    <a:pt x="5585" y="5978"/>
                  </a:lnTo>
                  <a:lnTo>
                    <a:pt x="3997" y="5978"/>
                  </a:lnTo>
                  <a:lnTo>
                    <a:pt x="3997" y="5442"/>
                  </a:lnTo>
                  <a:close/>
                  <a:moveTo>
                    <a:pt x="5585" y="6513"/>
                  </a:moveTo>
                  <a:lnTo>
                    <a:pt x="5585" y="7048"/>
                  </a:lnTo>
                  <a:lnTo>
                    <a:pt x="3997" y="7048"/>
                  </a:lnTo>
                  <a:lnTo>
                    <a:pt x="3997" y="6513"/>
                  </a:lnTo>
                  <a:close/>
                  <a:moveTo>
                    <a:pt x="268" y="0"/>
                  </a:moveTo>
                  <a:cubicBezTo>
                    <a:pt x="143" y="0"/>
                    <a:pt x="36" y="72"/>
                    <a:pt x="18" y="197"/>
                  </a:cubicBezTo>
                  <a:cubicBezTo>
                    <a:pt x="1" y="322"/>
                    <a:pt x="36" y="429"/>
                    <a:pt x="143" y="500"/>
                  </a:cubicBezTo>
                  <a:cubicBezTo>
                    <a:pt x="143" y="500"/>
                    <a:pt x="554" y="714"/>
                    <a:pt x="554" y="1196"/>
                  </a:cubicBezTo>
                  <a:lnTo>
                    <a:pt x="554" y="7316"/>
                  </a:lnTo>
                  <a:cubicBezTo>
                    <a:pt x="554" y="7762"/>
                    <a:pt x="911" y="8119"/>
                    <a:pt x="1339" y="8119"/>
                  </a:cubicBezTo>
                  <a:lnTo>
                    <a:pt x="6138" y="8119"/>
                  </a:lnTo>
                  <a:cubicBezTo>
                    <a:pt x="6567" y="8119"/>
                    <a:pt x="6924" y="7762"/>
                    <a:pt x="6924" y="7316"/>
                  </a:cubicBezTo>
                  <a:lnTo>
                    <a:pt x="6924" y="1196"/>
                  </a:lnTo>
                  <a:cubicBezTo>
                    <a:pt x="6924" y="714"/>
                    <a:pt x="7298" y="500"/>
                    <a:pt x="7316" y="500"/>
                  </a:cubicBezTo>
                  <a:cubicBezTo>
                    <a:pt x="7405" y="429"/>
                    <a:pt x="7477" y="322"/>
                    <a:pt x="7441" y="197"/>
                  </a:cubicBezTo>
                  <a:cubicBezTo>
                    <a:pt x="7405" y="72"/>
                    <a:pt x="7298" y="0"/>
                    <a:pt x="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32"/>
          <p:cNvGrpSpPr/>
          <p:nvPr/>
        </p:nvGrpSpPr>
        <p:grpSpPr>
          <a:xfrm>
            <a:off x="9822837" y="2721241"/>
            <a:ext cx="178106" cy="417904"/>
            <a:chOff x="2397075" y="3602200"/>
            <a:chExt cx="134725" cy="292650"/>
          </a:xfrm>
        </p:grpSpPr>
        <p:sp>
          <p:nvSpPr>
            <p:cNvPr id="861" name="Google Shape;861;p32"/>
            <p:cNvSpPr/>
            <p:nvPr/>
          </p:nvSpPr>
          <p:spPr>
            <a:xfrm>
              <a:off x="2460850" y="3602200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2477800" y="3632075"/>
              <a:ext cx="19675" cy="20100"/>
            </a:xfrm>
            <a:custGeom>
              <a:avLst/>
              <a:gdLst/>
              <a:ahLst/>
              <a:cxnLst/>
              <a:rect l="l" t="t" r="r" b="b"/>
              <a:pathLst>
                <a:path w="787" h="804" extrusionOk="0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2441225" y="3625400"/>
              <a:ext cx="19650" cy="20075"/>
            </a:xfrm>
            <a:custGeom>
              <a:avLst/>
              <a:gdLst/>
              <a:ahLst/>
              <a:cxnLst/>
              <a:rect l="l" t="t" r="r" b="b"/>
              <a:pathLst>
                <a:path w="786" h="803" extrusionOk="0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2444350" y="365885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2397075" y="3691850"/>
              <a:ext cx="134725" cy="203000"/>
            </a:xfrm>
            <a:custGeom>
              <a:avLst/>
              <a:gdLst/>
              <a:ahLst/>
              <a:cxnLst/>
              <a:rect l="l" t="t" r="r" b="b"/>
              <a:pathLst>
                <a:path w="5389" h="8120" extrusionOk="0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32"/>
          <p:cNvGrpSpPr/>
          <p:nvPr/>
        </p:nvGrpSpPr>
        <p:grpSpPr>
          <a:xfrm>
            <a:off x="3456969" y="3438239"/>
            <a:ext cx="246520" cy="401982"/>
            <a:chOff x="2717350" y="3603525"/>
            <a:chExt cx="186475" cy="281500"/>
          </a:xfrm>
        </p:grpSpPr>
        <p:sp>
          <p:nvSpPr>
            <p:cNvPr id="867" name="Google Shape;867;p32"/>
            <p:cNvSpPr/>
            <p:nvPr/>
          </p:nvSpPr>
          <p:spPr>
            <a:xfrm>
              <a:off x="2741875" y="3786425"/>
              <a:ext cx="60250" cy="35250"/>
            </a:xfrm>
            <a:custGeom>
              <a:avLst/>
              <a:gdLst/>
              <a:ahLst/>
              <a:cxnLst/>
              <a:rect l="l" t="t" r="r" b="b"/>
              <a:pathLst>
                <a:path w="2410" h="1410" extrusionOk="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2717350" y="3603525"/>
              <a:ext cx="186475" cy="281500"/>
            </a:xfrm>
            <a:custGeom>
              <a:avLst/>
              <a:gdLst/>
              <a:ahLst/>
              <a:cxnLst/>
              <a:rect l="l" t="t" r="r" b="b"/>
              <a:pathLst>
                <a:path w="7459" h="11260" extrusionOk="0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1" name="Google Shape;871;p32"/>
          <p:cNvSpPr/>
          <p:nvPr/>
        </p:nvSpPr>
        <p:spPr>
          <a:xfrm>
            <a:off x="10258784" y="2747185"/>
            <a:ext cx="387478" cy="351074"/>
          </a:xfrm>
          <a:custGeom>
            <a:avLst/>
            <a:gdLst/>
            <a:ahLst/>
            <a:cxnLst/>
            <a:rect l="l" t="t" r="r" b="b"/>
            <a:pathLst>
              <a:path w="11724" h="9834" extrusionOk="0">
                <a:moveTo>
                  <a:pt x="3515" y="520"/>
                </a:moveTo>
                <a:cubicBezTo>
                  <a:pt x="3480" y="627"/>
                  <a:pt x="3462" y="769"/>
                  <a:pt x="3462" y="930"/>
                </a:cubicBezTo>
                <a:lnTo>
                  <a:pt x="3462" y="2125"/>
                </a:lnTo>
                <a:cubicBezTo>
                  <a:pt x="3462" y="2125"/>
                  <a:pt x="3194" y="1983"/>
                  <a:pt x="2927" y="1983"/>
                </a:cubicBezTo>
                <a:cubicBezTo>
                  <a:pt x="2677" y="1983"/>
                  <a:pt x="2409" y="2125"/>
                  <a:pt x="2409" y="2125"/>
                </a:cubicBezTo>
                <a:lnTo>
                  <a:pt x="2409" y="930"/>
                </a:lnTo>
                <a:cubicBezTo>
                  <a:pt x="2409" y="769"/>
                  <a:pt x="2391" y="627"/>
                  <a:pt x="2374" y="520"/>
                </a:cubicBezTo>
                <a:close/>
                <a:moveTo>
                  <a:pt x="6442" y="520"/>
                </a:moveTo>
                <a:cubicBezTo>
                  <a:pt x="6406" y="627"/>
                  <a:pt x="6388" y="769"/>
                  <a:pt x="6388" y="930"/>
                </a:cubicBezTo>
                <a:lnTo>
                  <a:pt x="6388" y="2125"/>
                </a:lnTo>
                <a:cubicBezTo>
                  <a:pt x="6388" y="2125"/>
                  <a:pt x="6138" y="1983"/>
                  <a:pt x="5871" y="1983"/>
                </a:cubicBezTo>
                <a:cubicBezTo>
                  <a:pt x="5603" y="1983"/>
                  <a:pt x="5335" y="2125"/>
                  <a:pt x="5335" y="2125"/>
                </a:cubicBezTo>
                <a:lnTo>
                  <a:pt x="5335" y="930"/>
                </a:lnTo>
                <a:cubicBezTo>
                  <a:pt x="5335" y="769"/>
                  <a:pt x="5318" y="627"/>
                  <a:pt x="5300" y="520"/>
                </a:cubicBezTo>
                <a:close/>
                <a:moveTo>
                  <a:pt x="9368" y="520"/>
                </a:moveTo>
                <a:cubicBezTo>
                  <a:pt x="9350" y="627"/>
                  <a:pt x="9332" y="769"/>
                  <a:pt x="9332" y="930"/>
                </a:cubicBezTo>
                <a:lnTo>
                  <a:pt x="9332" y="2125"/>
                </a:lnTo>
                <a:cubicBezTo>
                  <a:pt x="9332" y="2125"/>
                  <a:pt x="9065" y="1983"/>
                  <a:pt x="8797" y="1983"/>
                </a:cubicBezTo>
                <a:cubicBezTo>
                  <a:pt x="8529" y="1983"/>
                  <a:pt x="8262" y="2125"/>
                  <a:pt x="8262" y="2125"/>
                </a:cubicBezTo>
                <a:lnTo>
                  <a:pt x="8262" y="930"/>
                </a:lnTo>
                <a:cubicBezTo>
                  <a:pt x="8262" y="769"/>
                  <a:pt x="8244" y="627"/>
                  <a:pt x="8226" y="520"/>
                </a:cubicBezTo>
                <a:close/>
                <a:moveTo>
                  <a:pt x="10653" y="3321"/>
                </a:moveTo>
                <a:lnTo>
                  <a:pt x="10653" y="9048"/>
                </a:lnTo>
                <a:lnTo>
                  <a:pt x="1071" y="9048"/>
                </a:lnTo>
                <a:lnTo>
                  <a:pt x="1071" y="3321"/>
                </a:lnTo>
                <a:lnTo>
                  <a:pt x="1874" y="3321"/>
                </a:lnTo>
                <a:lnTo>
                  <a:pt x="1874" y="7443"/>
                </a:lnTo>
                <a:cubicBezTo>
                  <a:pt x="1874" y="8031"/>
                  <a:pt x="2356" y="8513"/>
                  <a:pt x="2927" y="8513"/>
                </a:cubicBezTo>
                <a:cubicBezTo>
                  <a:pt x="3533" y="8513"/>
                  <a:pt x="3997" y="8031"/>
                  <a:pt x="3997" y="7443"/>
                </a:cubicBezTo>
                <a:lnTo>
                  <a:pt x="3997" y="3321"/>
                </a:lnTo>
                <a:lnTo>
                  <a:pt x="4800" y="3321"/>
                </a:lnTo>
                <a:lnTo>
                  <a:pt x="4800" y="7443"/>
                </a:lnTo>
                <a:cubicBezTo>
                  <a:pt x="4800" y="8031"/>
                  <a:pt x="5282" y="8513"/>
                  <a:pt x="5871" y="8513"/>
                </a:cubicBezTo>
                <a:cubicBezTo>
                  <a:pt x="6459" y="8513"/>
                  <a:pt x="6923" y="8031"/>
                  <a:pt x="6923" y="7443"/>
                </a:cubicBezTo>
                <a:lnTo>
                  <a:pt x="6923" y="3321"/>
                </a:lnTo>
                <a:lnTo>
                  <a:pt x="7726" y="3321"/>
                </a:lnTo>
                <a:lnTo>
                  <a:pt x="7726" y="7443"/>
                </a:lnTo>
                <a:cubicBezTo>
                  <a:pt x="7726" y="8031"/>
                  <a:pt x="8208" y="8513"/>
                  <a:pt x="8797" y="8513"/>
                </a:cubicBezTo>
                <a:cubicBezTo>
                  <a:pt x="9386" y="8513"/>
                  <a:pt x="9850" y="8031"/>
                  <a:pt x="9850" y="7443"/>
                </a:cubicBezTo>
                <a:lnTo>
                  <a:pt x="9850" y="3321"/>
                </a:lnTo>
                <a:close/>
                <a:moveTo>
                  <a:pt x="1861" y="0"/>
                </a:moveTo>
                <a:cubicBezTo>
                  <a:pt x="1718" y="0"/>
                  <a:pt x="1623" y="118"/>
                  <a:pt x="1606" y="252"/>
                </a:cubicBezTo>
                <a:cubicBezTo>
                  <a:pt x="1606" y="359"/>
                  <a:pt x="1695" y="484"/>
                  <a:pt x="1803" y="520"/>
                </a:cubicBezTo>
                <a:cubicBezTo>
                  <a:pt x="1820" y="537"/>
                  <a:pt x="1874" y="645"/>
                  <a:pt x="1874" y="930"/>
                </a:cubicBezTo>
                <a:lnTo>
                  <a:pt x="1874" y="2786"/>
                </a:lnTo>
                <a:lnTo>
                  <a:pt x="1071" y="2786"/>
                </a:lnTo>
                <a:lnTo>
                  <a:pt x="1071" y="1590"/>
                </a:lnTo>
                <a:lnTo>
                  <a:pt x="536" y="1590"/>
                </a:lnTo>
                <a:lnTo>
                  <a:pt x="536" y="9048"/>
                </a:lnTo>
                <a:lnTo>
                  <a:pt x="0" y="9048"/>
                </a:lnTo>
                <a:lnTo>
                  <a:pt x="0" y="9833"/>
                </a:lnTo>
                <a:lnTo>
                  <a:pt x="11723" y="9833"/>
                </a:lnTo>
                <a:lnTo>
                  <a:pt x="11723" y="9048"/>
                </a:lnTo>
                <a:lnTo>
                  <a:pt x="11188" y="9048"/>
                </a:lnTo>
                <a:lnTo>
                  <a:pt x="11188" y="1590"/>
                </a:lnTo>
                <a:lnTo>
                  <a:pt x="10653" y="1590"/>
                </a:lnTo>
                <a:lnTo>
                  <a:pt x="10653" y="2786"/>
                </a:lnTo>
                <a:lnTo>
                  <a:pt x="9850" y="2786"/>
                </a:lnTo>
                <a:lnTo>
                  <a:pt x="9850" y="930"/>
                </a:lnTo>
                <a:cubicBezTo>
                  <a:pt x="9850" y="645"/>
                  <a:pt x="9921" y="537"/>
                  <a:pt x="9921" y="520"/>
                </a:cubicBezTo>
                <a:cubicBezTo>
                  <a:pt x="10046" y="484"/>
                  <a:pt x="10117" y="377"/>
                  <a:pt x="10117" y="252"/>
                </a:cubicBezTo>
                <a:cubicBezTo>
                  <a:pt x="10117" y="118"/>
                  <a:pt x="10024" y="0"/>
                  <a:pt x="9880" y="0"/>
                </a:cubicBezTo>
                <a:cubicBezTo>
                  <a:pt x="9870" y="0"/>
                  <a:pt x="9860" y="1"/>
                  <a:pt x="9850" y="2"/>
                </a:cubicBezTo>
                <a:lnTo>
                  <a:pt x="7744" y="2"/>
                </a:lnTo>
                <a:cubicBezTo>
                  <a:pt x="7735" y="1"/>
                  <a:pt x="7726" y="0"/>
                  <a:pt x="7717" y="0"/>
                </a:cubicBezTo>
                <a:cubicBezTo>
                  <a:pt x="7586" y="0"/>
                  <a:pt x="7475" y="118"/>
                  <a:pt x="7459" y="252"/>
                </a:cubicBezTo>
                <a:cubicBezTo>
                  <a:pt x="7459" y="359"/>
                  <a:pt x="7548" y="484"/>
                  <a:pt x="7655" y="520"/>
                </a:cubicBezTo>
                <a:cubicBezTo>
                  <a:pt x="7673" y="537"/>
                  <a:pt x="7726" y="645"/>
                  <a:pt x="7726" y="930"/>
                </a:cubicBezTo>
                <a:lnTo>
                  <a:pt x="7726" y="2786"/>
                </a:lnTo>
                <a:lnTo>
                  <a:pt x="6923" y="2786"/>
                </a:lnTo>
                <a:lnTo>
                  <a:pt x="6923" y="930"/>
                </a:lnTo>
                <a:cubicBezTo>
                  <a:pt x="6923" y="645"/>
                  <a:pt x="6995" y="537"/>
                  <a:pt x="6995" y="520"/>
                </a:cubicBezTo>
                <a:cubicBezTo>
                  <a:pt x="7120" y="484"/>
                  <a:pt x="7191" y="377"/>
                  <a:pt x="7191" y="252"/>
                </a:cubicBezTo>
                <a:cubicBezTo>
                  <a:pt x="7191" y="118"/>
                  <a:pt x="7097" y="0"/>
                  <a:pt x="6954" y="0"/>
                </a:cubicBezTo>
                <a:cubicBezTo>
                  <a:pt x="6944" y="0"/>
                  <a:pt x="6934" y="1"/>
                  <a:pt x="6923" y="2"/>
                </a:cubicBezTo>
                <a:lnTo>
                  <a:pt x="4818" y="2"/>
                </a:lnTo>
                <a:cubicBezTo>
                  <a:pt x="4808" y="1"/>
                  <a:pt x="4798" y="0"/>
                  <a:pt x="4788" y="0"/>
                </a:cubicBezTo>
                <a:cubicBezTo>
                  <a:pt x="4644" y="0"/>
                  <a:pt x="4549" y="118"/>
                  <a:pt x="4532" y="252"/>
                </a:cubicBezTo>
                <a:cubicBezTo>
                  <a:pt x="4532" y="359"/>
                  <a:pt x="4622" y="484"/>
                  <a:pt x="4729" y="520"/>
                </a:cubicBezTo>
                <a:cubicBezTo>
                  <a:pt x="4747" y="537"/>
                  <a:pt x="4800" y="645"/>
                  <a:pt x="4800" y="930"/>
                </a:cubicBezTo>
                <a:lnTo>
                  <a:pt x="4800" y="2786"/>
                </a:lnTo>
                <a:lnTo>
                  <a:pt x="3997" y="2786"/>
                </a:lnTo>
                <a:lnTo>
                  <a:pt x="3997" y="930"/>
                </a:lnTo>
                <a:cubicBezTo>
                  <a:pt x="3997" y="645"/>
                  <a:pt x="4051" y="537"/>
                  <a:pt x="4069" y="520"/>
                </a:cubicBezTo>
                <a:cubicBezTo>
                  <a:pt x="4193" y="484"/>
                  <a:pt x="4265" y="377"/>
                  <a:pt x="4265" y="252"/>
                </a:cubicBezTo>
                <a:cubicBezTo>
                  <a:pt x="4265" y="118"/>
                  <a:pt x="4171" y="0"/>
                  <a:pt x="4028" y="0"/>
                </a:cubicBezTo>
                <a:cubicBezTo>
                  <a:pt x="4018" y="0"/>
                  <a:pt x="4008" y="1"/>
                  <a:pt x="3997" y="2"/>
                </a:cubicBezTo>
                <a:lnTo>
                  <a:pt x="1892" y="2"/>
                </a:lnTo>
                <a:cubicBezTo>
                  <a:pt x="1881" y="1"/>
                  <a:pt x="1871" y="0"/>
                  <a:pt x="18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" name="Google Shape;872;p32"/>
          <p:cNvGrpSpPr/>
          <p:nvPr/>
        </p:nvGrpSpPr>
        <p:grpSpPr>
          <a:xfrm>
            <a:off x="3899892" y="3449073"/>
            <a:ext cx="332053" cy="380312"/>
            <a:chOff x="3927075" y="3612900"/>
            <a:chExt cx="251175" cy="266325"/>
          </a:xfrm>
        </p:grpSpPr>
        <p:sp>
          <p:nvSpPr>
            <p:cNvPr id="873" name="Google Shape;873;p32"/>
            <p:cNvSpPr/>
            <p:nvPr/>
          </p:nvSpPr>
          <p:spPr>
            <a:xfrm>
              <a:off x="4031450" y="37262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3927075" y="3612900"/>
              <a:ext cx="251175" cy="266325"/>
            </a:xfrm>
            <a:custGeom>
              <a:avLst/>
              <a:gdLst/>
              <a:ahLst/>
              <a:cxnLst/>
              <a:rect l="l" t="t" r="r" b="b"/>
              <a:pathLst>
                <a:path w="10047" h="10653" extrusionOk="0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32"/>
          <p:cNvGrpSpPr/>
          <p:nvPr/>
        </p:nvGrpSpPr>
        <p:grpSpPr>
          <a:xfrm>
            <a:off x="4427997" y="3511505"/>
            <a:ext cx="336152" cy="363747"/>
            <a:chOff x="4324975" y="3617800"/>
            <a:chExt cx="254275" cy="254725"/>
          </a:xfrm>
        </p:grpSpPr>
        <p:sp>
          <p:nvSpPr>
            <p:cNvPr id="876" name="Google Shape;876;p32"/>
            <p:cNvSpPr/>
            <p:nvPr/>
          </p:nvSpPr>
          <p:spPr>
            <a:xfrm>
              <a:off x="4347275" y="3641900"/>
              <a:ext cx="186025" cy="230625"/>
            </a:xfrm>
            <a:custGeom>
              <a:avLst/>
              <a:gdLst/>
              <a:ahLst/>
              <a:cxnLst/>
              <a:rect l="l" t="t" r="r" b="b"/>
              <a:pathLst>
                <a:path w="7441" h="9225" extrusionOk="0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4324975" y="3727975"/>
              <a:ext cx="18750" cy="17875"/>
            </a:xfrm>
            <a:custGeom>
              <a:avLst/>
              <a:gdLst/>
              <a:ahLst/>
              <a:cxnLst/>
              <a:rect l="l" t="t" r="r" b="b"/>
              <a:pathLst>
                <a:path w="750" h="715" extrusionOk="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4529725" y="3617800"/>
              <a:ext cx="49525" cy="55800"/>
            </a:xfrm>
            <a:custGeom>
              <a:avLst/>
              <a:gdLst/>
              <a:ahLst/>
              <a:cxnLst/>
              <a:rect l="l" t="t" r="r" b="b"/>
              <a:pathLst>
                <a:path w="1981" h="2232" extrusionOk="0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2"/>
          <p:cNvGrpSpPr/>
          <p:nvPr/>
        </p:nvGrpSpPr>
        <p:grpSpPr>
          <a:xfrm>
            <a:off x="4961655" y="3580299"/>
            <a:ext cx="399872" cy="228087"/>
            <a:chOff x="4728650" y="3665975"/>
            <a:chExt cx="302475" cy="159725"/>
          </a:xfrm>
        </p:grpSpPr>
        <p:sp>
          <p:nvSpPr>
            <p:cNvPr id="880" name="Google Shape;880;p32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2"/>
          <p:cNvGrpSpPr/>
          <p:nvPr/>
        </p:nvGrpSpPr>
        <p:grpSpPr>
          <a:xfrm>
            <a:off x="5488322" y="3535422"/>
            <a:ext cx="382719" cy="296239"/>
            <a:chOff x="5164925" y="3642775"/>
            <a:chExt cx="289500" cy="207450"/>
          </a:xfrm>
        </p:grpSpPr>
        <p:sp>
          <p:nvSpPr>
            <p:cNvPr id="883" name="Google Shape;883;p32"/>
            <p:cNvSpPr/>
            <p:nvPr/>
          </p:nvSpPr>
          <p:spPr>
            <a:xfrm>
              <a:off x="5271975" y="3690075"/>
              <a:ext cx="79875" cy="79875"/>
            </a:xfrm>
            <a:custGeom>
              <a:avLst/>
              <a:gdLst/>
              <a:ahLst/>
              <a:cxnLst/>
              <a:rect l="l" t="t" r="r" b="b"/>
              <a:pathLst>
                <a:path w="3195" h="3195" extrusionOk="0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5368325" y="3670900"/>
              <a:ext cx="26775" cy="26325"/>
            </a:xfrm>
            <a:custGeom>
              <a:avLst/>
              <a:gdLst/>
              <a:ahLst/>
              <a:cxnLst/>
              <a:rect l="l" t="t" r="r" b="b"/>
              <a:pathLst>
                <a:path w="1071" h="1053" extrusionOk="0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5222000" y="382390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5164925" y="3642775"/>
              <a:ext cx="289500" cy="202100"/>
            </a:xfrm>
            <a:custGeom>
              <a:avLst/>
              <a:gdLst/>
              <a:ahLst/>
              <a:cxnLst/>
              <a:rect l="l" t="t" r="r" b="b"/>
              <a:pathLst>
                <a:path w="11580" h="8084" extrusionOk="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226475" y="3704350"/>
              <a:ext cx="182450" cy="104850"/>
            </a:xfrm>
            <a:custGeom>
              <a:avLst/>
              <a:gdLst/>
              <a:ahLst/>
              <a:cxnLst/>
              <a:rect l="l" t="t" r="r" b="b"/>
              <a:pathLst>
                <a:path w="7298" h="4194" extrusionOk="0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32"/>
          <p:cNvSpPr/>
          <p:nvPr/>
        </p:nvSpPr>
        <p:spPr>
          <a:xfrm>
            <a:off x="6089093" y="3445330"/>
            <a:ext cx="360939" cy="389844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2"/>
          <p:cNvSpPr/>
          <p:nvPr/>
        </p:nvSpPr>
        <p:spPr>
          <a:xfrm>
            <a:off x="6592911" y="3478769"/>
            <a:ext cx="334367" cy="322978"/>
          </a:xfrm>
          <a:custGeom>
            <a:avLst/>
            <a:gdLst/>
            <a:ahLst/>
            <a:cxnLst/>
            <a:rect l="l" t="t" r="r" b="b"/>
            <a:pathLst>
              <a:path w="10117" h="9047" extrusionOk="0">
                <a:moveTo>
                  <a:pt x="5085" y="1856"/>
                </a:moveTo>
                <a:cubicBezTo>
                  <a:pt x="5371" y="1856"/>
                  <a:pt x="5621" y="2017"/>
                  <a:pt x="5781" y="2285"/>
                </a:cubicBezTo>
                <a:lnTo>
                  <a:pt x="6441" y="3462"/>
                </a:lnTo>
                <a:lnTo>
                  <a:pt x="6905" y="3212"/>
                </a:lnTo>
                <a:lnTo>
                  <a:pt x="6620" y="4301"/>
                </a:lnTo>
                <a:lnTo>
                  <a:pt x="5513" y="3998"/>
                </a:lnTo>
                <a:lnTo>
                  <a:pt x="5977" y="3730"/>
                </a:lnTo>
                <a:lnTo>
                  <a:pt x="5299" y="2534"/>
                </a:lnTo>
                <a:cubicBezTo>
                  <a:pt x="5246" y="2427"/>
                  <a:pt x="5174" y="2392"/>
                  <a:pt x="5085" y="2392"/>
                </a:cubicBezTo>
                <a:cubicBezTo>
                  <a:pt x="4996" y="2392"/>
                  <a:pt x="4907" y="2427"/>
                  <a:pt x="4853" y="2517"/>
                </a:cubicBezTo>
                <a:lnTo>
                  <a:pt x="4443" y="3230"/>
                </a:lnTo>
                <a:lnTo>
                  <a:pt x="3979" y="2963"/>
                </a:lnTo>
                <a:lnTo>
                  <a:pt x="4389" y="2267"/>
                </a:lnTo>
                <a:cubicBezTo>
                  <a:pt x="4532" y="2017"/>
                  <a:pt x="4800" y="1856"/>
                  <a:pt x="5085" y="1856"/>
                </a:cubicBezTo>
                <a:close/>
                <a:moveTo>
                  <a:pt x="3801" y="3730"/>
                </a:moveTo>
                <a:lnTo>
                  <a:pt x="4086" y="4818"/>
                </a:lnTo>
                <a:lnTo>
                  <a:pt x="3622" y="4533"/>
                </a:lnTo>
                <a:lnTo>
                  <a:pt x="2962" y="5710"/>
                </a:lnTo>
                <a:cubicBezTo>
                  <a:pt x="2891" y="5817"/>
                  <a:pt x="2873" y="5907"/>
                  <a:pt x="2926" y="5978"/>
                </a:cubicBezTo>
                <a:cubicBezTo>
                  <a:pt x="2980" y="6067"/>
                  <a:pt x="3069" y="6121"/>
                  <a:pt x="3176" y="6121"/>
                </a:cubicBezTo>
                <a:lnTo>
                  <a:pt x="3979" y="6121"/>
                </a:lnTo>
                <a:lnTo>
                  <a:pt x="3979" y="6656"/>
                </a:lnTo>
                <a:lnTo>
                  <a:pt x="3176" y="6656"/>
                </a:lnTo>
                <a:cubicBezTo>
                  <a:pt x="2891" y="6656"/>
                  <a:pt x="2605" y="6495"/>
                  <a:pt x="2462" y="6246"/>
                </a:cubicBezTo>
                <a:cubicBezTo>
                  <a:pt x="2320" y="5978"/>
                  <a:pt x="2320" y="5710"/>
                  <a:pt x="2480" y="5443"/>
                </a:cubicBezTo>
                <a:lnTo>
                  <a:pt x="3158" y="4265"/>
                </a:lnTo>
                <a:lnTo>
                  <a:pt x="2712" y="4015"/>
                </a:lnTo>
                <a:lnTo>
                  <a:pt x="3801" y="3730"/>
                </a:lnTo>
                <a:close/>
                <a:moveTo>
                  <a:pt x="7226" y="4783"/>
                </a:moveTo>
                <a:lnTo>
                  <a:pt x="7619" y="5478"/>
                </a:lnTo>
                <a:cubicBezTo>
                  <a:pt x="7655" y="5550"/>
                  <a:pt x="7690" y="5603"/>
                  <a:pt x="7708" y="5675"/>
                </a:cubicBezTo>
                <a:lnTo>
                  <a:pt x="7762" y="5693"/>
                </a:lnTo>
                <a:lnTo>
                  <a:pt x="7708" y="5710"/>
                </a:lnTo>
                <a:cubicBezTo>
                  <a:pt x="7762" y="5907"/>
                  <a:pt x="7744" y="6121"/>
                  <a:pt x="7637" y="6299"/>
                </a:cubicBezTo>
                <a:cubicBezTo>
                  <a:pt x="7494" y="6531"/>
                  <a:pt x="7244" y="6674"/>
                  <a:pt x="6959" y="6674"/>
                </a:cubicBezTo>
                <a:lnTo>
                  <a:pt x="5567" y="6674"/>
                </a:lnTo>
                <a:lnTo>
                  <a:pt x="5567" y="7174"/>
                </a:lnTo>
                <a:lnTo>
                  <a:pt x="4782" y="6388"/>
                </a:lnTo>
                <a:lnTo>
                  <a:pt x="5567" y="5586"/>
                </a:lnTo>
                <a:lnTo>
                  <a:pt x="5567" y="6139"/>
                </a:lnTo>
                <a:lnTo>
                  <a:pt x="6923" y="6139"/>
                </a:lnTo>
                <a:cubicBezTo>
                  <a:pt x="7048" y="6139"/>
                  <a:pt x="7137" y="6085"/>
                  <a:pt x="7173" y="6032"/>
                </a:cubicBezTo>
                <a:cubicBezTo>
                  <a:pt x="7226" y="5942"/>
                  <a:pt x="7209" y="5835"/>
                  <a:pt x="7155" y="5746"/>
                </a:cubicBezTo>
                <a:lnTo>
                  <a:pt x="6762" y="5050"/>
                </a:lnTo>
                <a:lnTo>
                  <a:pt x="7226" y="4783"/>
                </a:lnTo>
                <a:close/>
                <a:moveTo>
                  <a:pt x="518" y="1"/>
                </a:moveTo>
                <a:cubicBezTo>
                  <a:pt x="232" y="1"/>
                  <a:pt x="0" y="233"/>
                  <a:pt x="0" y="536"/>
                </a:cubicBezTo>
                <a:cubicBezTo>
                  <a:pt x="0" y="822"/>
                  <a:pt x="232" y="1053"/>
                  <a:pt x="518" y="1053"/>
                </a:cubicBezTo>
                <a:lnTo>
                  <a:pt x="732" y="1053"/>
                </a:lnTo>
                <a:lnTo>
                  <a:pt x="1981" y="8619"/>
                </a:lnTo>
                <a:cubicBezTo>
                  <a:pt x="2052" y="8886"/>
                  <a:pt x="2248" y="9047"/>
                  <a:pt x="2516" y="9047"/>
                </a:cubicBezTo>
                <a:lnTo>
                  <a:pt x="7565" y="9047"/>
                </a:lnTo>
                <a:cubicBezTo>
                  <a:pt x="7815" y="9047"/>
                  <a:pt x="8047" y="8869"/>
                  <a:pt x="8083" y="8619"/>
                </a:cubicBezTo>
                <a:lnTo>
                  <a:pt x="9367" y="1053"/>
                </a:lnTo>
                <a:lnTo>
                  <a:pt x="9582" y="1053"/>
                </a:lnTo>
                <a:cubicBezTo>
                  <a:pt x="9867" y="1053"/>
                  <a:pt x="10117" y="822"/>
                  <a:pt x="10117" y="536"/>
                </a:cubicBezTo>
                <a:cubicBezTo>
                  <a:pt x="10117" y="233"/>
                  <a:pt x="9867" y="1"/>
                  <a:pt x="958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2"/>
          <p:cNvSpPr/>
          <p:nvPr/>
        </p:nvSpPr>
        <p:spPr>
          <a:xfrm>
            <a:off x="7070131" y="3467504"/>
            <a:ext cx="318470" cy="345505"/>
          </a:xfrm>
          <a:custGeom>
            <a:avLst/>
            <a:gdLst/>
            <a:ahLst/>
            <a:cxnLst/>
            <a:rect l="l" t="t" r="r" b="b"/>
            <a:pathLst>
              <a:path w="9636" h="9678" extrusionOk="0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2"/>
          <p:cNvSpPr/>
          <p:nvPr/>
        </p:nvSpPr>
        <p:spPr>
          <a:xfrm>
            <a:off x="7651131" y="3390269"/>
            <a:ext cx="351487" cy="379705"/>
          </a:xfrm>
          <a:custGeom>
            <a:avLst/>
            <a:gdLst/>
            <a:ahLst/>
            <a:cxnLst/>
            <a:rect l="l" t="t" r="r" b="b"/>
            <a:pathLst>
              <a:path w="10635" h="10636" extrusionOk="0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2"/>
          <p:cNvSpPr/>
          <p:nvPr/>
        </p:nvSpPr>
        <p:spPr>
          <a:xfrm>
            <a:off x="8160483" y="3389966"/>
            <a:ext cx="351487" cy="380312"/>
          </a:xfrm>
          <a:custGeom>
            <a:avLst/>
            <a:gdLst/>
            <a:ahLst/>
            <a:cxnLst/>
            <a:rect l="l" t="t" r="r" b="b"/>
            <a:pathLst>
              <a:path w="10635" h="10653" extrusionOk="0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2"/>
          <p:cNvSpPr/>
          <p:nvPr/>
        </p:nvSpPr>
        <p:spPr>
          <a:xfrm>
            <a:off x="8669835" y="3382057"/>
            <a:ext cx="340283" cy="440181"/>
          </a:xfrm>
          <a:custGeom>
            <a:avLst/>
            <a:gdLst/>
            <a:ahLst/>
            <a:cxnLst/>
            <a:rect l="l" t="t" r="r" b="b"/>
            <a:pathLst>
              <a:path w="10296" h="12330" extrusionOk="0">
                <a:moveTo>
                  <a:pt x="8993" y="3622"/>
                </a:moveTo>
                <a:cubicBezTo>
                  <a:pt x="7798" y="2320"/>
                  <a:pt x="6513" y="3212"/>
                  <a:pt x="5532" y="3444"/>
                </a:cubicBezTo>
                <a:cubicBezTo>
                  <a:pt x="5514" y="3123"/>
                  <a:pt x="5425" y="2819"/>
                  <a:pt x="5335" y="2552"/>
                </a:cubicBezTo>
                <a:cubicBezTo>
                  <a:pt x="5746" y="2516"/>
                  <a:pt x="6352" y="2373"/>
                  <a:pt x="6781" y="1927"/>
                </a:cubicBezTo>
                <a:cubicBezTo>
                  <a:pt x="7476" y="1249"/>
                  <a:pt x="7405" y="72"/>
                  <a:pt x="7405" y="72"/>
                </a:cubicBezTo>
                <a:cubicBezTo>
                  <a:pt x="7405" y="72"/>
                  <a:pt x="6228" y="0"/>
                  <a:pt x="5549" y="696"/>
                </a:cubicBezTo>
                <a:cubicBezTo>
                  <a:pt x="5228" y="1017"/>
                  <a:pt x="5068" y="1446"/>
                  <a:pt x="4996" y="1820"/>
                </a:cubicBezTo>
                <a:cubicBezTo>
                  <a:pt x="4408" y="821"/>
                  <a:pt x="3551" y="321"/>
                  <a:pt x="3498" y="268"/>
                </a:cubicBezTo>
                <a:lnTo>
                  <a:pt x="3087" y="946"/>
                </a:lnTo>
                <a:cubicBezTo>
                  <a:pt x="3105" y="964"/>
                  <a:pt x="4532" y="1856"/>
                  <a:pt x="4747" y="3426"/>
                </a:cubicBezTo>
                <a:cubicBezTo>
                  <a:pt x="3765" y="3176"/>
                  <a:pt x="2463" y="2320"/>
                  <a:pt x="1285" y="3622"/>
                </a:cubicBezTo>
                <a:cubicBezTo>
                  <a:pt x="0" y="5032"/>
                  <a:pt x="1107" y="12330"/>
                  <a:pt x="5157" y="10313"/>
                </a:cubicBezTo>
                <a:cubicBezTo>
                  <a:pt x="9207" y="12330"/>
                  <a:pt x="10296" y="5050"/>
                  <a:pt x="8993" y="36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2"/>
          <p:cNvSpPr/>
          <p:nvPr/>
        </p:nvSpPr>
        <p:spPr>
          <a:xfrm>
            <a:off x="9283826" y="3441205"/>
            <a:ext cx="298441" cy="360713"/>
          </a:xfrm>
          <a:custGeom>
            <a:avLst/>
            <a:gdLst/>
            <a:ahLst/>
            <a:cxnLst/>
            <a:rect l="l" t="t" r="r" b="b"/>
            <a:pathLst>
              <a:path w="9030" h="10104" extrusionOk="0">
                <a:moveTo>
                  <a:pt x="3676" y="0"/>
                </a:moveTo>
                <a:cubicBezTo>
                  <a:pt x="5264" y="1392"/>
                  <a:pt x="5871" y="3693"/>
                  <a:pt x="5032" y="5763"/>
                </a:cubicBezTo>
                <a:cubicBezTo>
                  <a:pt x="4223" y="7720"/>
                  <a:pt x="2328" y="8879"/>
                  <a:pt x="345" y="8879"/>
                </a:cubicBezTo>
                <a:cubicBezTo>
                  <a:pt x="230" y="8879"/>
                  <a:pt x="116" y="8876"/>
                  <a:pt x="1" y="8868"/>
                </a:cubicBezTo>
                <a:lnTo>
                  <a:pt x="1" y="8868"/>
                </a:lnTo>
                <a:cubicBezTo>
                  <a:pt x="393" y="9207"/>
                  <a:pt x="857" y="9510"/>
                  <a:pt x="1357" y="9724"/>
                </a:cubicBezTo>
                <a:cubicBezTo>
                  <a:pt x="1988" y="9981"/>
                  <a:pt x="2642" y="10103"/>
                  <a:pt x="3284" y="10103"/>
                </a:cubicBezTo>
                <a:cubicBezTo>
                  <a:pt x="5276" y="10103"/>
                  <a:pt x="7163" y="8932"/>
                  <a:pt x="7959" y="6977"/>
                </a:cubicBezTo>
                <a:cubicBezTo>
                  <a:pt x="9029" y="4407"/>
                  <a:pt x="7816" y="1463"/>
                  <a:pt x="5229" y="375"/>
                </a:cubicBezTo>
                <a:cubicBezTo>
                  <a:pt x="4711" y="178"/>
                  <a:pt x="4194" y="54"/>
                  <a:pt x="36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5" name="Google Shape;895;p32"/>
          <p:cNvGrpSpPr/>
          <p:nvPr/>
        </p:nvGrpSpPr>
        <p:grpSpPr>
          <a:xfrm>
            <a:off x="9808937" y="3445681"/>
            <a:ext cx="327294" cy="350538"/>
            <a:chOff x="5717150" y="2098500"/>
            <a:chExt cx="247575" cy="245475"/>
          </a:xfrm>
        </p:grpSpPr>
        <p:sp>
          <p:nvSpPr>
            <p:cNvPr id="896" name="Google Shape;896;p32"/>
            <p:cNvSpPr/>
            <p:nvPr/>
          </p:nvSpPr>
          <p:spPr>
            <a:xfrm>
              <a:off x="5717150" y="2098500"/>
              <a:ext cx="135175" cy="132800"/>
            </a:xfrm>
            <a:custGeom>
              <a:avLst/>
              <a:gdLst/>
              <a:ahLst/>
              <a:cxnLst/>
              <a:rect l="l" t="t" r="r" b="b"/>
              <a:pathLst>
                <a:path w="5407" h="5312" extrusionOk="0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5857650" y="2158275"/>
              <a:ext cx="107075" cy="106075"/>
            </a:xfrm>
            <a:custGeom>
              <a:avLst/>
              <a:gdLst/>
              <a:ahLst/>
              <a:cxnLst/>
              <a:rect l="l" t="t" r="r" b="b"/>
              <a:pathLst>
                <a:path w="4283" h="4243" extrusionOk="0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5790750" y="2264450"/>
              <a:ext cx="80750" cy="79525"/>
            </a:xfrm>
            <a:custGeom>
              <a:avLst/>
              <a:gdLst/>
              <a:ahLst/>
              <a:cxnLst/>
              <a:rect l="l" t="t" r="r" b="b"/>
              <a:pathLst>
                <a:path w="3230" h="3181" extrusionOk="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32"/>
          <p:cNvSpPr/>
          <p:nvPr/>
        </p:nvSpPr>
        <p:spPr>
          <a:xfrm>
            <a:off x="10358533" y="3375629"/>
            <a:ext cx="283106" cy="408979"/>
          </a:xfrm>
          <a:custGeom>
            <a:avLst/>
            <a:gdLst/>
            <a:ahLst/>
            <a:cxnLst/>
            <a:rect l="l" t="t" r="r" b="b"/>
            <a:pathLst>
              <a:path w="8566" h="11456" extrusionOk="0">
                <a:moveTo>
                  <a:pt x="3819" y="1"/>
                </a:moveTo>
                <a:cubicBezTo>
                  <a:pt x="4800" y="1838"/>
                  <a:pt x="3301" y="3533"/>
                  <a:pt x="2463" y="4229"/>
                </a:cubicBezTo>
                <a:cubicBezTo>
                  <a:pt x="1606" y="4943"/>
                  <a:pt x="1035" y="5675"/>
                  <a:pt x="857" y="6103"/>
                </a:cubicBezTo>
                <a:cubicBezTo>
                  <a:pt x="1" y="8208"/>
                  <a:pt x="1285" y="10224"/>
                  <a:pt x="2160" y="10688"/>
                </a:cubicBezTo>
                <a:cubicBezTo>
                  <a:pt x="1767" y="9778"/>
                  <a:pt x="1392" y="8048"/>
                  <a:pt x="2962" y="6424"/>
                </a:cubicBezTo>
                <a:lnTo>
                  <a:pt x="2962" y="6424"/>
                </a:lnTo>
                <a:cubicBezTo>
                  <a:pt x="2962" y="6424"/>
                  <a:pt x="2516" y="8155"/>
                  <a:pt x="3498" y="9368"/>
                </a:cubicBezTo>
                <a:cubicBezTo>
                  <a:pt x="4479" y="10563"/>
                  <a:pt x="4461" y="11456"/>
                  <a:pt x="4461" y="11456"/>
                </a:cubicBezTo>
                <a:cubicBezTo>
                  <a:pt x="5996" y="11456"/>
                  <a:pt x="7441" y="10528"/>
                  <a:pt x="8065" y="9029"/>
                </a:cubicBezTo>
                <a:cubicBezTo>
                  <a:pt x="8529" y="8137"/>
                  <a:pt x="8565" y="6727"/>
                  <a:pt x="7941" y="5906"/>
                </a:cubicBezTo>
                <a:lnTo>
                  <a:pt x="7941" y="5906"/>
                </a:lnTo>
                <a:cubicBezTo>
                  <a:pt x="8135" y="6713"/>
                  <a:pt x="7478" y="7520"/>
                  <a:pt x="6673" y="7520"/>
                </a:cubicBezTo>
                <a:cubicBezTo>
                  <a:pt x="6516" y="7520"/>
                  <a:pt x="6354" y="7490"/>
                  <a:pt x="6192" y="7423"/>
                </a:cubicBezTo>
                <a:cubicBezTo>
                  <a:pt x="5371" y="7138"/>
                  <a:pt x="5050" y="6192"/>
                  <a:pt x="5621" y="5353"/>
                </a:cubicBezTo>
                <a:cubicBezTo>
                  <a:pt x="6924" y="3640"/>
                  <a:pt x="5960" y="928"/>
                  <a:pt x="381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2"/>
          <p:cNvSpPr/>
          <p:nvPr/>
        </p:nvSpPr>
        <p:spPr>
          <a:xfrm>
            <a:off x="3394610" y="4212353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2"/>
          <p:cNvSpPr/>
          <p:nvPr/>
        </p:nvSpPr>
        <p:spPr>
          <a:xfrm>
            <a:off x="3914898" y="4192286"/>
            <a:ext cx="299036" cy="305806"/>
          </a:xfrm>
          <a:custGeom>
            <a:avLst/>
            <a:gdLst/>
            <a:ahLst/>
            <a:cxnLst/>
            <a:rect l="l" t="t" r="r" b="b"/>
            <a:pathLst>
              <a:path w="9048" h="8566" extrusionOk="0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32"/>
          <p:cNvGrpSpPr/>
          <p:nvPr/>
        </p:nvGrpSpPr>
        <p:grpSpPr>
          <a:xfrm>
            <a:off x="4386427" y="4117060"/>
            <a:ext cx="352082" cy="332546"/>
            <a:chOff x="6435300" y="2742175"/>
            <a:chExt cx="266325" cy="232875"/>
          </a:xfrm>
        </p:grpSpPr>
        <p:sp>
          <p:nvSpPr>
            <p:cNvPr id="903" name="Google Shape;903;p32"/>
            <p:cNvSpPr/>
            <p:nvPr/>
          </p:nvSpPr>
          <p:spPr>
            <a:xfrm>
              <a:off x="6518275" y="2742175"/>
              <a:ext cx="183350" cy="232875"/>
            </a:xfrm>
            <a:custGeom>
              <a:avLst/>
              <a:gdLst/>
              <a:ahLst/>
              <a:cxnLst/>
              <a:rect l="l" t="t" r="r" b="b"/>
              <a:pathLst>
                <a:path w="7334" h="9315" extrusionOk="0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6435300" y="2825150"/>
              <a:ext cx="62925" cy="140075"/>
            </a:xfrm>
            <a:custGeom>
              <a:avLst/>
              <a:gdLst/>
              <a:ahLst/>
              <a:cxnLst/>
              <a:rect l="l" t="t" r="r" b="b"/>
              <a:pathLst>
                <a:path w="2517" h="5603" extrusionOk="0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2"/>
          <p:cNvGrpSpPr/>
          <p:nvPr/>
        </p:nvGrpSpPr>
        <p:grpSpPr>
          <a:xfrm>
            <a:off x="5433365" y="4199998"/>
            <a:ext cx="333805" cy="360570"/>
            <a:chOff x="674800" y="2146225"/>
            <a:chExt cx="252500" cy="252500"/>
          </a:xfrm>
        </p:grpSpPr>
        <p:sp>
          <p:nvSpPr>
            <p:cNvPr id="906" name="Google Shape;906;p32"/>
            <p:cNvSpPr/>
            <p:nvPr/>
          </p:nvSpPr>
          <p:spPr>
            <a:xfrm>
              <a:off x="727900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8345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734150" y="2315750"/>
              <a:ext cx="134275" cy="43275"/>
            </a:xfrm>
            <a:custGeom>
              <a:avLst/>
              <a:gdLst/>
              <a:ahLst/>
              <a:cxnLst/>
              <a:rect l="l" t="t" r="r" b="b"/>
              <a:pathLst>
                <a:path w="5371" h="1731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674800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960416" y="4212031"/>
            <a:ext cx="333805" cy="360570"/>
            <a:chOff x="2164225" y="2146225"/>
            <a:chExt cx="252500" cy="252500"/>
          </a:xfrm>
        </p:grpSpPr>
        <p:sp>
          <p:nvSpPr>
            <p:cNvPr id="911" name="Google Shape;911;p32"/>
            <p:cNvSpPr/>
            <p:nvPr/>
          </p:nvSpPr>
          <p:spPr>
            <a:xfrm>
              <a:off x="2223100" y="2305925"/>
              <a:ext cx="134750" cy="43300"/>
            </a:xfrm>
            <a:custGeom>
              <a:avLst/>
              <a:gdLst/>
              <a:ahLst/>
              <a:cxnLst/>
              <a:rect l="l" t="t" r="r" b="b"/>
              <a:pathLst>
                <a:path w="5390" h="1732" extrusionOk="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323475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22173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2164225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2"/>
          <p:cNvGrpSpPr/>
          <p:nvPr/>
        </p:nvGrpSpPr>
        <p:grpSpPr>
          <a:xfrm>
            <a:off x="4906326" y="4211826"/>
            <a:ext cx="334400" cy="361213"/>
            <a:chOff x="689975" y="1737200"/>
            <a:chExt cx="252950" cy="252950"/>
          </a:xfrm>
        </p:grpSpPr>
        <p:sp>
          <p:nvSpPr>
            <p:cNvPr id="916" name="Google Shape;916;p32"/>
            <p:cNvSpPr/>
            <p:nvPr/>
          </p:nvSpPr>
          <p:spPr>
            <a:xfrm>
              <a:off x="779200" y="1907050"/>
              <a:ext cx="79850" cy="26875"/>
            </a:xfrm>
            <a:custGeom>
              <a:avLst/>
              <a:gdLst/>
              <a:ahLst/>
              <a:cxnLst/>
              <a:rect l="l" t="t" r="r" b="b"/>
              <a:pathLst>
                <a:path w="3194" h="1075" extrusionOk="0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743050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739925" y="1799600"/>
              <a:ext cx="46875" cy="16575"/>
            </a:xfrm>
            <a:custGeom>
              <a:avLst/>
              <a:gdLst/>
              <a:ahLst/>
              <a:cxnLst/>
              <a:rect l="l" t="t" r="r" b="b"/>
              <a:pathLst>
                <a:path w="1875" h="663" extrusionOk="0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84967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846100" y="1799600"/>
              <a:ext cx="47300" cy="16575"/>
            </a:xfrm>
            <a:custGeom>
              <a:avLst/>
              <a:gdLst/>
              <a:ahLst/>
              <a:cxnLst/>
              <a:rect l="l" t="t" r="r" b="b"/>
              <a:pathLst>
                <a:path w="1892" h="663" extrusionOk="0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689975" y="17372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2"/>
          <p:cNvGrpSpPr/>
          <p:nvPr/>
        </p:nvGrpSpPr>
        <p:grpSpPr>
          <a:xfrm>
            <a:off x="6487187" y="4201220"/>
            <a:ext cx="334400" cy="360570"/>
            <a:chOff x="2961350" y="1740750"/>
            <a:chExt cx="252950" cy="252500"/>
          </a:xfrm>
        </p:grpSpPr>
        <p:sp>
          <p:nvSpPr>
            <p:cNvPr id="923" name="Google Shape;923;p32"/>
            <p:cNvSpPr/>
            <p:nvPr/>
          </p:nvSpPr>
          <p:spPr>
            <a:xfrm>
              <a:off x="301442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3010850" y="1792950"/>
              <a:ext cx="58025" cy="28125"/>
            </a:xfrm>
            <a:custGeom>
              <a:avLst/>
              <a:gdLst/>
              <a:ahLst/>
              <a:cxnLst/>
              <a:rect l="l" t="t" r="r" b="b"/>
              <a:pathLst>
                <a:path w="2321" h="1125" extrusionOk="0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034500" y="1908025"/>
              <a:ext cx="106625" cy="32150"/>
            </a:xfrm>
            <a:custGeom>
              <a:avLst/>
              <a:gdLst/>
              <a:ahLst/>
              <a:cxnLst/>
              <a:rect l="l" t="t" r="r" b="b"/>
              <a:pathLst>
                <a:path w="4265" h="1286" extrusionOk="0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3107200" y="1792675"/>
              <a:ext cx="58025" cy="27950"/>
            </a:xfrm>
            <a:custGeom>
              <a:avLst/>
              <a:gdLst/>
              <a:ahLst/>
              <a:cxnLst/>
              <a:rect l="l" t="t" r="r" b="b"/>
              <a:pathLst>
                <a:path w="2321" h="1118" extrusionOk="0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3121050" y="1833100"/>
              <a:ext cx="40150" cy="39725"/>
            </a:xfrm>
            <a:custGeom>
              <a:avLst/>
              <a:gdLst/>
              <a:ahLst/>
              <a:cxnLst/>
              <a:rect l="l" t="t" r="r" b="b"/>
              <a:pathLst>
                <a:path w="1606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2961350" y="17407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32"/>
          <p:cNvSpPr/>
          <p:nvPr/>
        </p:nvSpPr>
        <p:spPr>
          <a:xfrm>
            <a:off x="7044855" y="4231867"/>
            <a:ext cx="333026" cy="359933"/>
          </a:xfrm>
          <a:custGeom>
            <a:avLst/>
            <a:gdLst/>
            <a:ahLst/>
            <a:cxnLst/>
            <a:rect l="l" t="t" r="r" b="b"/>
            <a:pathLst>
              <a:path w="5728" h="4202" extrusionOk="0">
                <a:moveTo>
                  <a:pt x="1858" y="1"/>
                </a:moveTo>
                <a:cubicBezTo>
                  <a:pt x="1840" y="1"/>
                  <a:pt x="1821" y="3"/>
                  <a:pt x="1803" y="9"/>
                </a:cubicBezTo>
                <a:cubicBezTo>
                  <a:pt x="1713" y="9"/>
                  <a:pt x="1660" y="80"/>
                  <a:pt x="1606" y="169"/>
                </a:cubicBezTo>
                <a:lnTo>
                  <a:pt x="1035" y="1828"/>
                </a:lnTo>
                <a:lnTo>
                  <a:pt x="0" y="1828"/>
                </a:lnTo>
                <a:lnTo>
                  <a:pt x="0" y="2364"/>
                </a:lnTo>
                <a:lnTo>
                  <a:pt x="1214" y="2364"/>
                </a:lnTo>
                <a:cubicBezTo>
                  <a:pt x="1321" y="2364"/>
                  <a:pt x="1410" y="2275"/>
                  <a:pt x="1446" y="2167"/>
                </a:cubicBezTo>
                <a:lnTo>
                  <a:pt x="1767" y="1168"/>
                </a:lnTo>
                <a:lnTo>
                  <a:pt x="2302" y="4023"/>
                </a:lnTo>
                <a:cubicBezTo>
                  <a:pt x="2320" y="4130"/>
                  <a:pt x="2409" y="4202"/>
                  <a:pt x="2516" y="4202"/>
                </a:cubicBezTo>
                <a:lnTo>
                  <a:pt x="2552" y="4202"/>
                </a:lnTo>
                <a:cubicBezTo>
                  <a:pt x="2641" y="4202"/>
                  <a:pt x="2730" y="4148"/>
                  <a:pt x="2766" y="4059"/>
                </a:cubicBezTo>
                <a:lnTo>
                  <a:pt x="3622" y="1828"/>
                </a:lnTo>
                <a:lnTo>
                  <a:pt x="3962" y="3024"/>
                </a:lnTo>
                <a:cubicBezTo>
                  <a:pt x="3991" y="3127"/>
                  <a:pt x="4081" y="3194"/>
                  <a:pt x="4182" y="3194"/>
                </a:cubicBezTo>
                <a:cubicBezTo>
                  <a:pt x="4203" y="3194"/>
                  <a:pt x="4225" y="3191"/>
                  <a:pt x="4247" y="3184"/>
                </a:cubicBezTo>
                <a:cubicBezTo>
                  <a:pt x="4301" y="3167"/>
                  <a:pt x="4336" y="3149"/>
                  <a:pt x="4372" y="3113"/>
                </a:cubicBezTo>
                <a:lnTo>
                  <a:pt x="5086" y="2364"/>
                </a:lnTo>
                <a:lnTo>
                  <a:pt x="5728" y="2364"/>
                </a:lnTo>
                <a:lnTo>
                  <a:pt x="5728" y="1828"/>
                </a:lnTo>
                <a:lnTo>
                  <a:pt x="4961" y="1828"/>
                </a:lnTo>
                <a:cubicBezTo>
                  <a:pt x="4889" y="1846"/>
                  <a:pt x="4836" y="1900"/>
                  <a:pt x="4782" y="1936"/>
                </a:cubicBezTo>
                <a:lnTo>
                  <a:pt x="4283" y="2489"/>
                </a:lnTo>
                <a:lnTo>
                  <a:pt x="3854" y="1008"/>
                </a:lnTo>
                <a:cubicBezTo>
                  <a:pt x="3824" y="917"/>
                  <a:pt x="3730" y="839"/>
                  <a:pt x="3626" y="839"/>
                </a:cubicBezTo>
                <a:cubicBezTo>
                  <a:pt x="3607" y="839"/>
                  <a:pt x="3588" y="842"/>
                  <a:pt x="3569" y="847"/>
                </a:cubicBezTo>
                <a:cubicBezTo>
                  <a:pt x="3498" y="883"/>
                  <a:pt x="3426" y="918"/>
                  <a:pt x="3408" y="1008"/>
                </a:cubicBezTo>
                <a:lnTo>
                  <a:pt x="2605" y="3113"/>
                </a:lnTo>
                <a:lnTo>
                  <a:pt x="2070" y="187"/>
                </a:lnTo>
                <a:cubicBezTo>
                  <a:pt x="2040" y="81"/>
                  <a:pt x="1958" y="1"/>
                  <a:pt x="185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930" name="Google Shape;930;p32"/>
          <p:cNvGrpSpPr/>
          <p:nvPr/>
        </p:nvGrpSpPr>
        <p:grpSpPr>
          <a:xfrm>
            <a:off x="7571221" y="4146978"/>
            <a:ext cx="271902" cy="394342"/>
            <a:chOff x="4026550" y="3640100"/>
            <a:chExt cx="205675" cy="276150"/>
          </a:xfrm>
        </p:grpSpPr>
        <p:sp>
          <p:nvSpPr>
            <p:cNvPr id="931" name="Google Shape;931;p32"/>
            <p:cNvSpPr/>
            <p:nvPr/>
          </p:nvSpPr>
          <p:spPr>
            <a:xfrm>
              <a:off x="4119325" y="3640100"/>
              <a:ext cx="20100" cy="29925"/>
            </a:xfrm>
            <a:custGeom>
              <a:avLst/>
              <a:gdLst/>
              <a:ahLst/>
              <a:cxnLst/>
              <a:rect l="l" t="t" r="r" b="b"/>
              <a:pathLst>
                <a:path w="804" h="1197" extrusionOk="0">
                  <a:moveTo>
                    <a:pt x="411" y="1"/>
                  </a:moveTo>
                  <a:cubicBezTo>
                    <a:pt x="179" y="1"/>
                    <a:pt x="465" y="269"/>
                    <a:pt x="144" y="536"/>
                  </a:cubicBezTo>
                  <a:cubicBezTo>
                    <a:pt x="126" y="554"/>
                    <a:pt x="126" y="554"/>
                    <a:pt x="108" y="572"/>
                  </a:cubicBezTo>
                  <a:cubicBezTo>
                    <a:pt x="54" y="625"/>
                    <a:pt x="1" y="697"/>
                    <a:pt x="1" y="804"/>
                  </a:cubicBezTo>
                  <a:cubicBezTo>
                    <a:pt x="1" y="1036"/>
                    <a:pt x="179" y="1196"/>
                    <a:pt x="411" y="1196"/>
                  </a:cubicBezTo>
                  <a:cubicBezTo>
                    <a:pt x="643" y="1196"/>
                    <a:pt x="804" y="1036"/>
                    <a:pt x="804" y="804"/>
                  </a:cubicBezTo>
                  <a:cubicBezTo>
                    <a:pt x="804" y="572"/>
                    <a:pt x="643" y="1"/>
                    <a:pt x="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4086325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7" y="268"/>
                    <a:pt x="125" y="535"/>
                  </a:cubicBezTo>
                  <a:cubicBezTo>
                    <a:pt x="125" y="553"/>
                    <a:pt x="125" y="553"/>
                    <a:pt x="108" y="571"/>
                  </a:cubicBezTo>
                  <a:cubicBezTo>
                    <a:pt x="54" y="642"/>
                    <a:pt x="1" y="696"/>
                    <a:pt x="1" y="803"/>
                  </a:cubicBezTo>
                  <a:cubicBezTo>
                    <a:pt x="1" y="1035"/>
                    <a:pt x="161" y="1196"/>
                    <a:pt x="393" y="1196"/>
                  </a:cubicBezTo>
                  <a:cubicBezTo>
                    <a:pt x="625" y="1196"/>
                    <a:pt x="786" y="1035"/>
                    <a:pt x="786" y="803"/>
                  </a:cubicBezTo>
                  <a:cubicBezTo>
                    <a:pt x="786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4152800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6" y="268"/>
                    <a:pt x="125" y="535"/>
                  </a:cubicBezTo>
                  <a:cubicBezTo>
                    <a:pt x="125" y="553"/>
                    <a:pt x="125" y="553"/>
                    <a:pt x="107" y="571"/>
                  </a:cubicBezTo>
                  <a:cubicBezTo>
                    <a:pt x="54" y="642"/>
                    <a:pt x="0" y="696"/>
                    <a:pt x="0" y="803"/>
                  </a:cubicBezTo>
                  <a:cubicBezTo>
                    <a:pt x="0" y="1035"/>
                    <a:pt x="161" y="1196"/>
                    <a:pt x="393" y="1196"/>
                  </a:cubicBezTo>
                  <a:cubicBezTo>
                    <a:pt x="625" y="1196"/>
                    <a:pt x="785" y="1035"/>
                    <a:pt x="785" y="803"/>
                  </a:cubicBezTo>
                  <a:cubicBezTo>
                    <a:pt x="785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4035925" y="3683375"/>
              <a:ext cx="186475" cy="129600"/>
            </a:xfrm>
            <a:custGeom>
              <a:avLst/>
              <a:gdLst/>
              <a:ahLst/>
              <a:cxnLst/>
              <a:rect l="l" t="t" r="r" b="b"/>
              <a:pathLst>
                <a:path w="7459" h="5184" extrusionOk="0">
                  <a:moveTo>
                    <a:pt x="3729" y="1"/>
                  </a:moveTo>
                  <a:cubicBezTo>
                    <a:pt x="3497" y="1"/>
                    <a:pt x="3337" y="54"/>
                    <a:pt x="3337" y="126"/>
                  </a:cubicBezTo>
                  <a:lnTo>
                    <a:pt x="3337" y="2124"/>
                  </a:lnTo>
                  <a:cubicBezTo>
                    <a:pt x="3141" y="2124"/>
                    <a:pt x="2980" y="2142"/>
                    <a:pt x="2802" y="2160"/>
                  </a:cubicBezTo>
                  <a:lnTo>
                    <a:pt x="2802" y="804"/>
                  </a:lnTo>
                  <a:cubicBezTo>
                    <a:pt x="2802" y="714"/>
                    <a:pt x="2623" y="661"/>
                    <a:pt x="2409" y="661"/>
                  </a:cubicBezTo>
                  <a:cubicBezTo>
                    <a:pt x="2177" y="661"/>
                    <a:pt x="1999" y="714"/>
                    <a:pt x="1999" y="804"/>
                  </a:cubicBezTo>
                  <a:lnTo>
                    <a:pt x="1999" y="2231"/>
                  </a:lnTo>
                  <a:cubicBezTo>
                    <a:pt x="821" y="2392"/>
                    <a:pt x="0" y="2695"/>
                    <a:pt x="0" y="3052"/>
                  </a:cubicBezTo>
                  <a:lnTo>
                    <a:pt x="0" y="4782"/>
                  </a:lnTo>
                  <a:cubicBezTo>
                    <a:pt x="321" y="4782"/>
                    <a:pt x="607" y="4890"/>
                    <a:pt x="839" y="5104"/>
                  </a:cubicBezTo>
                  <a:cubicBezTo>
                    <a:pt x="892" y="5157"/>
                    <a:pt x="995" y="5184"/>
                    <a:pt x="1095" y="5184"/>
                  </a:cubicBezTo>
                  <a:cubicBezTo>
                    <a:pt x="1196" y="5184"/>
                    <a:pt x="1294" y="5157"/>
                    <a:pt x="1339" y="5104"/>
                  </a:cubicBezTo>
                  <a:cubicBezTo>
                    <a:pt x="1553" y="4898"/>
                    <a:pt x="1860" y="4796"/>
                    <a:pt x="2166" y="4796"/>
                  </a:cubicBezTo>
                  <a:cubicBezTo>
                    <a:pt x="2472" y="4796"/>
                    <a:pt x="2775" y="4898"/>
                    <a:pt x="2980" y="5104"/>
                  </a:cubicBezTo>
                  <a:cubicBezTo>
                    <a:pt x="3034" y="5157"/>
                    <a:pt x="3136" y="5184"/>
                    <a:pt x="3239" y="5184"/>
                  </a:cubicBezTo>
                  <a:cubicBezTo>
                    <a:pt x="3341" y="5184"/>
                    <a:pt x="3444" y="5157"/>
                    <a:pt x="3497" y="5104"/>
                  </a:cubicBezTo>
                  <a:cubicBezTo>
                    <a:pt x="3703" y="4898"/>
                    <a:pt x="4006" y="4796"/>
                    <a:pt x="4309" y="4796"/>
                  </a:cubicBezTo>
                  <a:cubicBezTo>
                    <a:pt x="4613" y="4796"/>
                    <a:pt x="4916" y="4898"/>
                    <a:pt x="5121" y="5104"/>
                  </a:cubicBezTo>
                  <a:cubicBezTo>
                    <a:pt x="5175" y="5157"/>
                    <a:pt x="5277" y="5184"/>
                    <a:pt x="5380" y="5184"/>
                  </a:cubicBezTo>
                  <a:cubicBezTo>
                    <a:pt x="5482" y="5184"/>
                    <a:pt x="5585" y="5157"/>
                    <a:pt x="5639" y="5104"/>
                  </a:cubicBezTo>
                  <a:cubicBezTo>
                    <a:pt x="5844" y="4898"/>
                    <a:pt x="6147" y="4796"/>
                    <a:pt x="6450" y="4796"/>
                  </a:cubicBezTo>
                  <a:cubicBezTo>
                    <a:pt x="6754" y="4796"/>
                    <a:pt x="7057" y="4898"/>
                    <a:pt x="7262" y="5104"/>
                  </a:cubicBezTo>
                  <a:cubicBezTo>
                    <a:pt x="7298" y="5139"/>
                    <a:pt x="7369" y="5157"/>
                    <a:pt x="7459" y="5175"/>
                  </a:cubicBezTo>
                  <a:lnTo>
                    <a:pt x="7459" y="3052"/>
                  </a:lnTo>
                  <a:cubicBezTo>
                    <a:pt x="7459" y="2695"/>
                    <a:pt x="6638" y="2392"/>
                    <a:pt x="5460" y="2231"/>
                  </a:cubicBezTo>
                  <a:lnTo>
                    <a:pt x="5460" y="804"/>
                  </a:lnTo>
                  <a:cubicBezTo>
                    <a:pt x="5460" y="714"/>
                    <a:pt x="5282" y="661"/>
                    <a:pt x="5068" y="661"/>
                  </a:cubicBezTo>
                  <a:cubicBezTo>
                    <a:pt x="4836" y="661"/>
                    <a:pt x="4657" y="714"/>
                    <a:pt x="4657" y="804"/>
                  </a:cubicBezTo>
                  <a:lnTo>
                    <a:pt x="4657" y="2160"/>
                  </a:lnTo>
                  <a:cubicBezTo>
                    <a:pt x="4479" y="2142"/>
                    <a:pt x="4318" y="2142"/>
                    <a:pt x="4122" y="2124"/>
                  </a:cubicBezTo>
                  <a:lnTo>
                    <a:pt x="4122" y="126"/>
                  </a:lnTo>
                  <a:cubicBezTo>
                    <a:pt x="4122" y="54"/>
                    <a:pt x="3961" y="1"/>
                    <a:pt x="37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4037250" y="3823000"/>
              <a:ext cx="186050" cy="59800"/>
            </a:xfrm>
            <a:custGeom>
              <a:avLst/>
              <a:gdLst/>
              <a:ahLst/>
              <a:cxnLst/>
              <a:rect l="l" t="t" r="r" b="b"/>
              <a:pathLst>
                <a:path w="7442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7441" y="2391"/>
                  </a:lnTo>
                  <a:lnTo>
                    <a:pt x="7441" y="393"/>
                  </a:lnTo>
                  <a:lnTo>
                    <a:pt x="7406" y="393"/>
                  </a:lnTo>
                  <a:cubicBezTo>
                    <a:pt x="7138" y="375"/>
                    <a:pt x="6852" y="268"/>
                    <a:pt x="6674" y="90"/>
                  </a:cubicBezTo>
                  <a:cubicBezTo>
                    <a:pt x="6620" y="36"/>
                    <a:pt x="6518" y="9"/>
                    <a:pt x="6415" y="9"/>
                  </a:cubicBezTo>
                  <a:cubicBezTo>
                    <a:pt x="6313" y="9"/>
                    <a:pt x="6210" y="36"/>
                    <a:pt x="6157" y="90"/>
                  </a:cubicBezTo>
                  <a:cubicBezTo>
                    <a:pt x="5951" y="295"/>
                    <a:pt x="5648" y="397"/>
                    <a:pt x="5345" y="397"/>
                  </a:cubicBezTo>
                  <a:cubicBezTo>
                    <a:pt x="5041" y="397"/>
                    <a:pt x="4738" y="295"/>
                    <a:pt x="4533" y="90"/>
                  </a:cubicBezTo>
                  <a:cubicBezTo>
                    <a:pt x="4479" y="36"/>
                    <a:pt x="4377" y="9"/>
                    <a:pt x="4274" y="9"/>
                  </a:cubicBezTo>
                  <a:cubicBezTo>
                    <a:pt x="4172" y="9"/>
                    <a:pt x="4069" y="36"/>
                    <a:pt x="4015" y="90"/>
                  </a:cubicBezTo>
                  <a:cubicBezTo>
                    <a:pt x="3810" y="295"/>
                    <a:pt x="3507" y="397"/>
                    <a:pt x="3204" y="397"/>
                  </a:cubicBezTo>
                  <a:cubicBezTo>
                    <a:pt x="2900" y="397"/>
                    <a:pt x="2597" y="295"/>
                    <a:pt x="2392" y="90"/>
                  </a:cubicBezTo>
                  <a:cubicBezTo>
                    <a:pt x="2338" y="36"/>
                    <a:pt x="2240" y="9"/>
                    <a:pt x="2140" y="9"/>
                  </a:cubicBezTo>
                  <a:cubicBezTo>
                    <a:pt x="2039" y="9"/>
                    <a:pt x="1937" y="36"/>
                    <a:pt x="1874" y="90"/>
                  </a:cubicBezTo>
                  <a:cubicBezTo>
                    <a:pt x="1669" y="295"/>
                    <a:pt x="1366" y="397"/>
                    <a:pt x="1062" y="397"/>
                  </a:cubicBezTo>
                  <a:cubicBezTo>
                    <a:pt x="759" y="397"/>
                    <a:pt x="456" y="295"/>
                    <a:pt x="251" y="90"/>
                  </a:cubicBezTo>
                  <a:cubicBezTo>
                    <a:pt x="197" y="36"/>
                    <a:pt x="90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4026550" y="3896150"/>
              <a:ext cx="205675" cy="20100"/>
            </a:xfrm>
            <a:custGeom>
              <a:avLst/>
              <a:gdLst/>
              <a:ahLst/>
              <a:cxnLst/>
              <a:rect l="l" t="t" r="r" b="b"/>
              <a:pathLst>
                <a:path w="8227" h="804" extrusionOk="0">
                  <a:moveTo>
                    <a:pt x="393" y="1"/>
                  </a:moveTo>
                  <a:cubicBezTo>
                    <a:pt x="161" y="1"/>
                    <a:pt x="1" y="179"/>
                    <a:pt x="1" y="411"/>
                  </a:cubicBezTo>
                  <a:cubicBezTo>
                    <a:pt x="1" y="643"/>
                    <a:pt x="161" y="803"/>
                    <a:pt x="393" y="803"/>
                  </a:cubicBezTo>
                  <a:lnTo>
                    <a:pt x="7834" y="803"/>
                  </a:lnTo>
                  <a:cubicBezTo>
                    <a:pt x="8065" y="803"/>
                    <a:pt x="8226" y="643"/>
                    <a:pt x="8226" y="411"/>
                  </a:cubicBezTo>
                  <a:cubicBezTo>
                    <a:pt x="8226" y="179"/>
                    <a:pt x="8065" y="1"/>
                    <a:pt x="78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32"/>
          <p:cNvSpPr/>
          <p:nvPr/>
        </p:nvSpPr>
        <p:spPr>
          <a:xfrm>
            <a:off x="8065029" y="4216317"/>
            <a:ext cx="319032" cy="380312"/>
          </a:xfrm>
          <a:custGeom>
            <a:avLst/>
            <a:gdLst/>
            <a:ahLst/>
            <a:cxnLst/>
            <a:rect l="l" t="t" r="r" b="b"/>
            <a:pathLst>
              <a:path w="9653" h="10653" extrusionOk="0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8" name="Google Shape;938;p32"/>
          <p:cNvGrpSpPr/>
          <p:nvPr/>
        </p:nvGrpSpPr>
        <p:grpSpPr>
          <a:xfrm>
            <a:off x="8607813" y="4250907"/>
            <a:ext cx="351487" cy="308841"/>
            <a:chOff x="853250" y="4006875"/>
            <a:chExt cx="265875" cy="216275"/>
          </a:xfrm>
        </p:grpSpPr>
        <p:sp>
          <p:nvSpPr>
            <p:cNvPr id="939" name="Google Shape;939;p32"/>
            <p:cNvSpPr/>
            <p:nvPr/>
          </p:nvSpPr>
          <p:spPr>
            <a:xfrm>
              <a:off x="1016500" y="4006875"/>
              <a:ext cx="70950" cy="106525"/>
            </a:xfrm>
            <a:custGeom>
              <a:avLst/>
              <a:gdLst/>
              <a:ahLst/>
              <a:cxnLst/>
              <a:rect l="l" t="t" r="r" b="b"/>
              <a:pathLst>
                <a:path w="2838" h="4261" extrusionOk="0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853250" y="4036650"/>
              <a:ext cx="265875" cy="186500"/>
            </a:xfrm>
            <a:custGeom>
              <a:avLst/>
              <a:gdLst/>
              <a:ahLst/>
              <a:cxnLst/>
              <a:rect l="l" t="t" r="r" b="b"/>
              <a:pathLst>
                <a:path w="10635" h="7460" extrusionOk="0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32"/>
          <p:cNvGrpSpPr/>
          <p:nvPr/>
        </p:nvGrpSpPr>
        <p:grpSpPr>
          <a:xfrm>
            <a:off x="9785380" y="4214850"/>
            <a:ext cx="245925" cy="380955"/>
            <a:chOff x="1978675" y="3981800"/>
            <a:chExt cx="186025" cy="266775"/>
          </a:xfrm>
        </p:grpSpPr>
        <p:sp>
          <p:nvSpPr>
            <p:cNvPr id="942" name="Google Shape;942;p32"/>
            <p:cNvSpPr/>
            <p:nvPr/>
          </p:nvSpPr>
          <p:spPr>
            <a:xfrm>
              <a:off x="1978675" y="3982250"/>
              <a:ext cx="20075" cy="266325"/>
            </a:xfrm>
            <a:custGeom>
              <a:avLst/>
              <a:gdLst/>
              <a:ahLst/>
              <a:cxnLst/>
              <a:rect l="l" t="t" r="r" b="b"/>
              <a:pathLst>
                <a:path w="803" h="10653" extrusionOk="0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2012125" y="3981800"/>
              <a:ext cx="152575" cy="119575"/>
            </a:xfrm>
            <a:custGeom>
              <a:avLst/>
              <a:gdLst/>
              <a:ahLst/>
              <a:cxnLst/>
              <a:rect l="l" t="t" r="r" b="b"/>
              <a:pathLst>
                <a:path w="6103" h="4783" extrusionOk="0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32"/>
          <p:cNvSpPr/>
          <p:nvPr/>
        </p:nvSpPr>
        <p:spPr>
          <a:xfrm>
            <a:off x="9182392" y="4237616"/>
            <a:ext cx="317875" cy="337686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" name="Google Shape;945;p32"/>
          <p:cNvGrpSpPr/>
          <p:nvPr/>
        </p:nvGrpSpPr>
        <p:grpSpPr>
          <a:xfrm>
            <a:off x="10315114" y="4224744"/>
            <a:ext cx="333805" cy="361213"/>
            <a:chOff x="480325" y="3970200"/>
            <a:chExt cx="252500" cy="252950"/>
          </a:xfrm>
        </p:grpSpPr>
        <p:sp>
          <p:nvSpPr>
            <p:cNvPr id="946" name="Google Shape;946;p32"/>
            <p:cNvSpPr/>
            <p:nvPr/>
          </p:nvSpPr>
          <p:spPr>
            <a:xfrm>
              <a:off x="480325" y="3970200"/>
              <a:ext cx="252500" cy="252950"/>
            </a:xfrm>
            <a:custGeom>
              <a:avLst/>
              <a:gdLst/>
              <a:ahLst/>
              <a:cxnLst/>
              <a:rect l="l" t="t" r="r" b="b"/>
              <a:pathLst>
                <a:path w="10100" h="10118" extrusionOk="0">
                  <a:moveTo>
                    <a:pt x="5050" y="4265"/>
                  </a:moveTo>
                  <a:cubicBezTo>
                    <a:pt x="5496" y="4265"/>
                    <a:pt x="5853" y="4622"/>
                    <a:pt x="5853" y="5068"/>
                  </a:cubicBezTo>
                  <a:cubicBezTo>
                    <a:pt x="5853" y="5496"/>
                    <a:pt x="5496" y="5853"/>
                    <a:pt x="5050" y="5853"/>
                  </a:cubicBezTo>
                  <a:cubicBezTo>
                    <a:pt x="4622" y="5853"/>
                    <a:pt x="4247" y="5496"/>
                    <a:pt x="4247" y="5068"/>
                  </a:cubicBezTo>
                  <a:cubicBezTo>
                    <a:pt x="4247" y="4622"/>
                    <a:pt x="4622" y="4265"/>
                    <a:pt x="5050" y="4265"/>
                  </a:cubicBezTo>
                  <a:close/>
                  <a:moveTo>
                    <a:pt x="5050" y="0"/>
                  </a:moveTo>
                  <a:lnTo>
                    <a:pt x="4889" y="536"/>
                  </a:lnTo>
                  <a:lnTo>
                    <a:pt x="4622" y="1374"/>
                  </a:lnTo>
                  <a:lnTo>
                    <a:pt x="3997" y="3391"/>
                  </a:lnTo>
                  <a:lnTo>
                    <a:pt x="2748" y="2730"/>
                  </a:lnTo>
                  <a:lnTo>
                    <a:pt x="3391" y="3979"/>
                  </a:lnTo>
                  <a:lnTo>
                    <a:pt x="1374" y="4622"/>
                  </a:lnTo>
                  <a:lnTo>
                    <a:pt x="536" y="4871"/>
                  </a:lnTo>
                  <a:lnTo>
                    <a:pt x="1" y="5050"/>
                  </a:lnTo>
                  <a:lnTo>
                    <a:pt x="536" y="5228"/>
                  </a:lnTo>
                  <a:lnTo>
                    <a:pt x="1339" y="5496"/>
                  </a:lnTo>
                  <a:lnTo>
                    <a:pt x="3373" y="6120"/>
                  </a:lnTo>
                  <a:lnTo>
                    <a:pt x="2730" y="7387"/>
                  </a:lnTo>
                  <a:lnTo>
                    <a:pt x="3979" y="6727"/>
                  </a:lnTo>
                  <a:lnTo>
                    <a:pt x="4622" y="8761"/>
                  </a:lnTo>
                  <a:lnTo>
                    <a:pt x="4872" y="9582"/>
                  </a:lnTo>
                  <a:lnTo>
                    <a:pt x="5032" y="10117"/>
                  </a:lnTo>
                  <a:lnTo>
                    <a:pt x="5211" y="9582"/>
                  </a:lnTo>
                  <a:lnTo>
                    <a:pt x="5478" y="8761"/>
                  </a:lnTo>
                  <a:lnTo>
                    <a:pt x="6121" y="6709"/>
                  </a:lnTo>
                  <a:lnTo>
                    <a:pt x="7370" y="7369"/>
                  </a:lnTo>
                  <a:lnTo>
                    <a:pt x="7370" y="7369"/>
                  </a:lnTo>
                  <a:lnTo>
                    <a:pt x="6709" y="6120"/>
                  </a:lnTo>
                  <a:lnTo>
                    <a:pt x="8743" y="5478"/>
                  </a:lnTo>
                  <a:lnTo>
                    <a:pt x="9564" y="5210"/>
                  </a:lnTo>
                  <a:lnTo>
                    <a:pt x="10099" y="5032"/>
                  </a:lnTo>
                  <a:lnTo>
                    <a:pt x="9564" y="4889"/>
                  </a:lnTo>
                  <a:lnTo>
                    <a:pt x="8743" y="4640"/>
                  </a:lnTo>
                  <a:lnTo>
                    <a:pt x="6727" y="3997"/>
                  </a:lnTo>
                  <a:lnTo>
                    <a:pt x="7370" y="2730"/>
                  </a:lnTo>
                  <a:lnTo>
                    <a:pt x="7370" y="2730"/>
                  </a:lnTo>
                  <a:lnTo>
                    <a:pt x="6121" y="3391"/>
                  </a:lnTo>
                  <a:lnTo>
                    <a:pt x="5478" y="1356"/>
                  </a:lnTo>
                  <a:lnTo>
                    <a:pt x="5211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625300" y="41151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3712" y="0"/>
                  </a:moveTo>
                  <a:lnTo>
                    <a:pt x="3105" y="197"/>
                  </a:lnTo>
                  <a:lnTo>
                    <a:pt x="2837" y="268"/>
                  </a:lnTo>
                  <a:cubicBezTo>
                    <a:pt x="2695" y="750"/>
                    <a:pt x="2481" y="1178"/>
                    <a:pt x="2159" y="1570"/>
                  </a:cubicBezTo>
                  <a:cubicBezTo>
                    <a:pt x="1999" y="1785"/>
                    <a:pt x="1785" y="1981"/>
                    <a:pt x="1571" y="2177"/>
                  </a:cubicBezTo>
                  <a:cubicBezTo>
                    <a:pt x="1178" y="2480"/>
                    <a:pt x="750" y="2712"/>
                    <a:pt x="268" y="2837"/>
                  </a:cubicBezTo>
                  <a:lnTo>
                    <a:pt x="179" y="3123"/>
                  </a:lnTo>
                  <a:lnTo>
                    <a:pt x="0" y="3712"/>
                  </a:lnTo>
                  <a:cubicBezTo>
                    <a:pt x="875" y="3587"/>
                    <a:pt x="1678" y="3176"/>
                    <a:pt x="2338" y="2570"/>
                  </a:cubicBezTo>
                  <a:cubicBezTo>
                    <a:pt x="2409" y="2480"/>
                    <a:pt x="2498" y="2409"/>
                    <a:pt x="2570" y="2320"/>
                  </a:cubicBezTo>
                  <a:cubicBezTo>
                    <a:pt x="3176" y="1677"/>
                    <a:pt x="3569" y="857"/>
                    <a:pt x="37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625300" y="39853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0" y="0"/>
                  </a:moveTo>
                  <a:lnTo>
                    <a:pt x="179" y="589"/>
                  </a:lnTo>
                  <a:lnTo>
                    <a:pt x="286" y="874"/>
                  </a:lnTo>
                  <a:cubicBezTo>
                    <a:pt x="750" y="1017"/>
                    <a:pt x="1178" y="1231"/>
                    <a:pt x="1553" y="1535"/>
                  </a:cubicBezTo>
                  <a:cubicBezTo>
                    <a:pt x="1785" y="1713"/>
                    <a:pt x="1981" y="1927"/>
                    <a:pt x="2159" y="2159"/>
                  </a:cubicBezTo>
                  <a:cubicBezTo>
                    <a:pt x="2481" y="2534"/>
                    <a:pt x="2695" y="2962"/>
                    <a:pt x="2837" y="3444"/>
                  </a:cubicBezTo>
                  <a:lnTo>
                    <a:pt x="3105" y="3515"/>
                  </a:lnTo>
                  <a:lnTo>
                    <a:pt x="3712" y="3711"/>
                  </a:lnTo>
                  <a:cubicBezTo>
                    <a:pt x="3569" y="2855"/>
                    <a:pt x="3159" y="2034"/>
                    <a:pt x="2570" y="1392"/>
                  </a:cubicBezTo>
                  <a:cubicBezTo>
                    <a:pt x="2481" y="1303"/>
                    <a:pt x="2409" y="1231"/>
                    <a:pt x="2320" y="1142"/>
                  </a:cubicBezTo>
                  <a:cubicBezTo>
                    <a:pt x="1678" y="553"/>
                    <a:pt x="875" y="1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495050" y="398537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3729" y="0"/>
                  </a:moveTo>
                  <a:cubicBezTo>
                    <a:pt x="2855" y="143"/>
                    <a:pt x="2034" y="535"/>
                    <a:pt x="1392" y="1124"/>
                  </a:cubicBezTo>
                  <a:cubicBezTo>
                    <a:pt x="1303" y="1213"/>
                    <a:pt x="1232" y="1285"/>
                    <a:pt x="1160" y="1374"/>
                  </a:cubicBezTo>
                  <a:cubicBezTo>
                    <a:pt x="553" y="2034"/>
                    <a:pt x="143" y="2837"/>
                    <a:pt x="0" y="3694"/>
                  </a:cubicBezTo>
                  <a:lnTo>
                    <a:pt x="589" y="3515"/>
                  </a:lnTo>
                  <a:lnTo>
                    <a:pt x="892" y="3426"/>
                  </a:lnTo>
                  <a:cubicBezTo>
                    <a:pt x="1017" y="2962"/>
                    <a:pt x="1249" y="2516"/>
                    <a:pt x="1553" y="2123"/>
                  </a:cubicBezTo>
                  <a:cubicBezTo>
                    <a:pt x="1731" y="1909"/>
                    <a:pt x="1927" y="1695"/>
                    <a:pt x="2159" y="1517"/>
                  </a:cubicBezTo>
                  <a:cubicBezTo>
                    <a:pt x="2552" y="1213"/>
                    <a:pt x="2980" y="999"/>
                    <a:pt x="3444" y="857"/>
                  </a:cubicBezTo>
                  <a:lnTo>
                    <a:pt x="3533" y="589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495050" y="411562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0" y="0"/>
                  </a:moveTo>
                  <a:cubicBezTo>
                    <a:pt x="161" y="874"/>
                    <a:pt x="553" y="1677"/>
                    <a:pt x="1160" y="2320"/>
                  </a:cubicBezTo>
                  <a:cubicBezTo>
                    <a:pt x="1232" y="2409"/>
                    <a:pt x="1303" y="2480"/>
                    <a:pt x="1392" y="2569"/>
                  </a:cubicBezTo>
                  <a:cubicBezTo>
                    <a:pt x="2034" y="3158"/>
                    <a:pt x="2855" y="3569"/>
                    <a:pt x="3729" y="3694"/>
                  </a:cubicBezTo>
                  <a:lnTo>
                    <a:pt x="3515" y="3105"/>
                  </a:lnTo>
                  <a:lnTo>
                    <a:pt x="3444" y="2819"/>
                  </a:lnTo>
                  <a:cubicBezTo>
                    <a:pt x="2980" y="2694"/>
                    <a:pt x="2534" y="2462"/>
                    <a:pt x="2159" y="2159"/>
                  </a:cubicBezTo>
                  <a:cubicBezTo>
                    <a:pt x="1927" y="1981"/>
                    <a:pt x="1731" y="1767"/>
                    <a:pt x="1553" y="1570"/>
                  </a:cubicBezTo>
                  <a:cubicBezTo>
                    <a:pt x="1249" y="1178"/>
                    <a:pt x="1017" y="750"/>
                    <a:pt x="892" y="268"/>
                  </a:cubicBezTo>
                  <a:lnTo>
                    <a:pt x="607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32"/>
          <p:cNvSpPr/>
          <p:nvPr/>
        </p:nvSpPr>
        <p:spPr>
          <a:xfrm>
            <a:off x="3482481" y="4864972"/>
            <a:ext cx="193442" cy="322978"/>
          </a:xfrm>
          <a:custGeom>
            <a:avLst/>
            <a:gdLst/>
            <a:ahLst/>
            <a:cxnLst/>
            <a:rect l="l" t="t" r="r" b="b"/>
            <a:pathLst>
              <a:path w="5853" h="9047" extrusionOk="0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32"/>
          <p:cNvGrpSpPr/>
          <p:nvPr/>
        </p:nvGrpSpPr>
        <p:grpSpPr>
          <a:xfrm>
            <a:off x="3890871" y="4842379"/>
            <a:ext cx="334400" cy="360570"/>
            <a:chOff x="5745250" y="4378350"/>
            <a:chExt cx="252950" cy="252500"/>
          </a:xfrm>
        </p:grpSpPr>
        <p:sp>
          <p:nvSpPr>
            <p:cNvPr id="953" name="Google Shape;953;p32"/>
            <p:cNvSpPr/>
            <p:nvPr/>
          </p:nvSpPr>
          <p:spPr>
            <a:xfrm>
              <a:off x="5745250" y="43783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5806350" y="4419725"/>
              <a:ext cx="15650" cy="18425"/>
            </a:xfrm>
            <a:custGeom>
              <a:avLst/>
              <a:gdLst/>
              <a:ahLst/>
              <a:cxnLst/>
              <a:rect l="l" t="t" r="r" b="b"/>
              <a:pathLst>
                <a:path w="626" h="737" extrusionOk="0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32"/>
          <p:cNvGrpSpPr/>
          <p:nvPr/>
        </p:nvGrpSpPr>
        <p:grpSpPr>
          <a:xfrm>
            <a:off x="4400370" y="4846841"/>
            <a:ext cx="334400" cy="361213"/>
            <a:chOff x="6130650" y="4381475"/>
            <a:chExt cx="252950" cy="252950"/>
          </a:xfrm>
        </p:grpSpPr>
        <p:sp>
          <p:nvSpPr>
            <p:cNvPr id="956" name="Google Shape;956;p32"/>
            <p:cNvSpPr/>
            <p:nvPr/>
          </p:nvSpPr>
          <p:spPr>
            <a:xfrm>
              <a:off x="6130650" y="43814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6266250" y="4488650"/>
              <a:ext cx="34375" cy="11325"/>
            </a:xfrm>
            <a:custGeom>
              <a:avLst/>
              <a:gdLst/>
              <a:ahLst/>
              <a:cxnLst/>
              <a:rect l="l" t="t" r="r" b="b"/>
              <a:pathLst>
                <a:path w="1375" h="453" extrusionOk="0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32"/>
          <p:cNvSpPr/>
          <p:nvPr/>
        </p:nvSpPr>
        <p:spPr>
          <a:xfrm>
            <a:off x="4907384" y="4862794"/>
            <a:ext cx="323196" cy="331796"/>
          </a:xfrm>
          <a:custGeom>
            <a:avLst/>
            <a:gdLst/>
            <a:ahLst/>
            <a:cxnLst/>
            <a:rect l="l" t="t" r="r" b="b"/>
            <a:pathLst>
              <a:path w="9779" h="9294" extrusionOk="0">
                <a:moveTo>
                  <a:pt x="5890" y="795"/>
                </a:moveTo>
                <a:cubicBezTo>
                  <a:pt x="6526" y="795"/>
                  <a:pt x="7154" y="933"/>
                  <a:pt x="7726" y="1211"/>
                </a:cubicBezTo>
                <a:cubicBezTo>
                  <a:pt x="7708" y="1211"/>
                  <a:pt x="7708" y="1211"/>
                  <a:pt x="7708" y="1229"/>
                </a:cubicBezTo>
                <a:cubicBezTo>
                  <a:pt x="7423" y="1515"/>
                  <a:pt x="7209" y="1818"/>
                  <a:pt x="7084" y="2103"/>
                </a:cubicBezTo>
                <a:cubicBezTo>
                  <a:pt x="6222" y="1599"/>
                  <a:pt x="5310" y="1332"/>
                  <a:pt x="4493" y="1332"/>
                </a:cubicBezTo>
                <a:cubicBezTo>
                  <a:pt x="4126" y="1332"/>
                  <a:pt x="3777" y="1386"/>
                  <a:pt x="3462" y="1497"/>
                </a:cubicBezTo>
                <a:cubicBezTo>
                  <a:pt x="4210" y="1031"/>
                  <a:pt x="5057" y="795"/>
                  <a:pt x="5890" y="795"/>
                </a:cubicBezTo>
                <a:close/>
                <a:moveTo>
                  <a:pt x="2819" y="1996"/>
                </a:moveTo>
                <a:cubicBezTo>
                  <a:pt x="3355" y="2014"/>
                  <a:pt x="4390" y="2639"/>
                  <a:pt x="5585" y="3620"/>
                </a:cubicBezTo>
                <a:cubicBezTo>
                  <a:pt x="5264" y="3763"/>
                  <a:pt x="4961" y="3977"/>
                  <a:pt x="4675" y="4244"/>
                </a:cubicBezTo>
                <a:cubicBezTo>
                  <a:pt x="4407" y="4530"/>
                  <a:pt x="4193" y="4833"/>
                  <a:pt x="4051" y="5137"/>
                </a:cubicBezTo>
                <a:cubicBezTo>
                  <a:pt x="3069" y="3959"/>
                  <a:pt x="2445" y="2924"/>
                  <a:pt x="2427" y="2371"/>
                </a:cubicBezTo>
                <a:cubicBezTo>
                  <a:pt x="2480" y="2300"/>
                  <a:pt x="2552" y="2246"/>
                  <a:pt x="2623" y="2175"/>
                </a:cubicBezTo>
                <a:cubicBezTo>
                  <a:pt x="2677" y="2103"/>
                  <a:pt x="2748" y="2050"/>
                  <a:pt x="2819" y="1996"/>
                </a:cubicBezTo>
                <a:close/>
                <a:moveTo>
                  <a:pt x="1945" y="3013"/>
                </a:moveTo>
                <a:lnTo>
                  <a:pt x="1945" y="3013"/>
                </a:lnTo>
                <a:cubicBezTo>
                  <a:pt x="1588" y="4048"/>
                  <a:pt x="1820" y="5386"/>
                  <a:pt x="2552" y="6635"/>
                </a:cubicBezTo>
                <a:cubicBezTo>
                  <a:pt x="2249" y="6760"/>
                  <a:pt x="1945" y="6974"/>
                  <a:pt x="1678" y="7260"/>
                </a:cubicBezTo>
                <a:cubicBezTo>
                  <a:pt x="1660" y="7278"/>
                  <a:pt x="1660" y="7278"/>
                  <a:pt x="1660" y="7296"/>
                </a:cubicBezTo>
                <a:cubicBezTo>
                  <a:pt x="1017" y="5957"/>
                  <a:pt x="1124" y="4334"/>
                  <a:pt x="1945" y="3013"/>
                </a:cubicBezTo>
                <a:close/>
                <a:moveTo>
                  <a:pt x="5876" y="0"/>
                </a:moveTo>
                <a:cubicBezTo>
                  <a:pt x="4664" y="0"/>
                  <a:pt x="3429" y="424"/>
                  <a:pt x="2409" y="1265"/>
                </a:cubicBezTo>
                <a:cubicBezTo>
                  <a:pt x="2325" y="1204"/>
                  <a:pt x="2228" y="1175"/>
                  <a:pt x="2129" y="1175"/>
                </a:cubicBezTo>
                <a:cubicBezTo>
                  <a:pt x="1997" y="1175"/>
                  <a:pt x="1861" y="1226"/>
                  <a:pt x="1749" y="1318"/>
                </a:cubicBezTo>
                <a:cubicBezTo>
                  <a:pt x="1588" y="1497"/>
                  <a:pt x="1553" y="1782"/>
                  <a:pt x="1678" y="1996"/>
                </a:cubicBezTo>
                <a:cubicBezTo>
                  <a:pt x="18" y="4013"/>
                  <a:pt x="0" y="6903"/>
                  <a:pt x="1678" y="8777"/>
                </a:cubicBezTo>
                <a:cubicBezTo>
                  <a:pt x="1713" y="8509"/>
                  <a:pt x="1910" y="8152"/>
                  <a:pt x="2231" y="7831"/>
                </a:cubicBezTo>
                <a:cubicBezTo>
                  <a:pt x="2570" y="7492"/>
                  <a:pt x="2927" y="7296"/>
                  <a:pt x="3194" y="7296"/>
                </a:cubicBezTo>
                <a:cubicBezTo>
                  <a:pt x="3212" y="7028"/>
                  <a:pt x="3408" y="6671"/>
                  <a:pt x="3747" y="6332"/>
                </a:cubicBezTo>
                <a:cubicBezTo>
                  <a:pt x="4068" y="5993"/>
                  <a:pt x="4425" y="5797"/>
                  <a:pt x="4693" y="5779"/>
                </a:cubicBezTo>
                <a:cubicBezTo>
                  <a:pt x="4711" y="5601"/>
                  <a:pt x="4818" y="5351"/>
                  <a:pt x="4996" y="5101"/>
                </a:cubicBezTo>
                <a:cubicBezTo>
                  <a:pt x="5014" y="5137"/>
                  <a:pt x="5050" y="5154"/>
                  <a:pt x="5068" y="5190"/>
                </a:cubicBezTo>
                <a:lnTo>
                  <a:pt x="9064" y="9169"/>
                </a:lnTo>
                <a:cubicBezTo>
                  <a:pt x="9136" y="9258"/>
                  <a:pt x="9243" y="9294"/>
                  <a:pt x="9332" y="9294"/>
                </a:cubicBezTo>
                <a:cubicBezTo>
                  <a:pt x="9439" y="9294"/>
                  <a:pt x="9546" y="9258"/>
                  <a:pt x="9618" y="9169"/>
                </a:cubicBezTo>
                <a:cubicBezTo>
                  <a:pt x="9778" y="9026"/>
                  <a:pt x="9778" y="8759"/>
                  <a:pt x="9618" y="8616"/>
                </a:cubicBezTo>
                <a:lnTo>
                  <a:pt x="5621" y="4619"/>
                </a:lnTo>
                <a:cubicBezTo>
                  <a:pt x="5603" y="4601"/>
                  <a:pt x="5585" y="4584"/>
                  <a:pt x="5549" y="4566"/>
                </a:cubicBezTo>
                <a:cubicBezTo>
                  <a:pt x="5781" y="4387"/>
                  <a:pt x="6031" y="4280"/>
                  <a:pt x="6210" y="4262"/>
                </a:cubicBezTo>
                <a:cubicBezTo>
                  <a:pt x="6210" y="3995"/>
                  <a:pt x="6424" y="3638"/>
                  <a:pt x="6745" y="3299"/>
                </a:cubicBezTo>
                <a:cubicBezTo>
                  <a:pt x="7084" y="2978"/>
                  <a:pt x="7441" y="2764"/>
                  <a:pt x="7708" y="2764"/>
                </a:cubicBezTo>
                <a:cubicBezTo>
                  <a:pt x="7708" y="2496"/>
                  <a:pt x="7940" y="2139"/>
                  <a:pt x="8244" y="1800"/>
                </a:cubicBezTo>
                <a:cubicBezTo>
                  <a:pt x="8565" y="1479"/>
                  <a:pt x="8940" y="1283"/>
                  <a:pt x="9189" y="1265"/>
                </a:cubicBezTo>
                <a:cubicBezTo>
                  <a:pt x="8264" y="419"/>
                  <a:pt x="7081" y="0"/>
                  <a:pt x="58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32"/>
          <p:cNvGrpSpPr/>
          <p:nvPr/>
        </p:nvGrpSpPr>
        <p:grpSpPr>
          <a:xfrm>
            <a:off x="5408174" y="4871252"/>
            <a:ext cx="352082" cy="314053"/>
            <a:chOff x="6919750" y="1464650"/>
            <a:chExt cx="266325" cy="219925"/>
          </a:xfrm>
        </p:grpSpPr>
        <p:sp>
          <p:nvSpPr>
            <p:cNvPr id="960" name="Google Shape;960;p32"/>
            <p:cNvSpPr/>
            <p:nvPr/>
          </p:nvSpPr>
          <p:spPr>
            <a:xfrm>
              <a:off x="6919750" y="1464650"/>
              <a:ext cx="266325" cy="219925"/>
            </a:xfrm>
            <a:custGeom>
              <a:avLst/>
              <a:gdLst/>
              <a:ahLst/>
              <a:cxnLst/>
              <a:rect l="l" t="t" r="r" b="b"/>
              <a:pathLst>
                <a:path w="10653" h="8797" extrusionOk="0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7006275" y="1551175"/>
              <a:ext cx="93250" cy="93250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32"/>
          <p:cNvGrpSpPr/>
          <p:nvPr/>
        </p:nvGrpSpPr>
        <p:grpSpPr>
          <a:xfrm>
            <a:off x="5934362" y="4845560"/>
            <a:ext cx="366855" cy="356108"/>
            <a:chOff x="4759875" y="1027050"/>
            <a:chExt cx="277500" cy="249375"/>
          </a:xfrm>
        </p:grpSpPr>
        <p:sp>
          <p:nvSpPr>
            <p:cNvPr id="963" name="Google Shape;963;p32"/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32"/>
          <p:cNvGrpSpPr/>
          <p:nvPr/>
        </p:nvGrpSpPr>
        <p:grpSpPr>
          <a:xfrm>
            <a:off x="6475642" y="4828769"/>
            <a:ext cx="372738" cy="359499"/>
            <a:chOff x="3357900" y="1057675"/>
            <a:chExt cx="281950" cy="251750"/>
          </a:xfrm>
        </p:grpSpPr>
        <p:sp>
          <p:nvSpPr>
            <p:cNvPr id="969" name="Google Shape;969;p32"/>
            <p:cNvSpPr/>
            <p:nvPr/>
          </p:nvSpPr>
          <p:spPr>
            <a:xfrm>
              <a:off x="3357900" y="1064075"/>
              <a:ext cx="226625" cy="245350"/>
            </a:xfrm>
            <a:custGeom>
              <a:avLst/>
              <a:gdLst/>
              <a:ahLst/>
              <a:cxnLst/>
              <a:rect l="l" t="t" r="r" b="b"/>
              <a:pathLst>
                <a:path w="9065" h="9814" extrusionOk="0">
                  <a:moveTo>
                    <a:pt x="4158" y="1"/>
                  </a:moveTo>
                  <a:cubicBezTo>
                    <a:pt x="5621" y="1464"/>
                    <a:pt x="6067" y="3730"/>
                    <a:pt x="5103" y="5693"/>
                  </a:cubicBezTo>
                  <a:cubicBezTo>
                    <a:pt x="4227" y="7445"/>
                    <a:pt x="2469" y="8430"/>
                    <a:pt x="654" y="8430"/>
                  </a:cubicBezTo>
                  <a:cubicBezTo>
                    <a:pt x="436" y="8430"/>
                    <a:pt x="218" y="8415"/>
                    <a:pt x="0" y="8387"/>
                  </a:cubicBezTo>
                  <a:lnTo>
                    <a:pt x="0" y="8387"/>
                  </a:lnTo>
                  <a:cubicBezTo>
                    <a:pt x="375" y="8744"/>
                    <a:pt x="803" y="9065"/>
                    <a:pt x="1285" y="9297"/>
                  </a:cubicBezTo>
                  <a:cubicBezTo>
                    <a:pt x="1992" y="9647"/>
                    <a:pt x="2740" y="9813"/>
                    <a:pt x="3476" y="9813"/>
                  </a:cubicBezTo>
                  <a:cubicBezTo>
                    <a:pt x="5285" y="9813"/>
                    <a:pt x="7019" y="8810"/>
                    <a:pt x="7869" y="7084"/>
                  </a:cubicBezTo>
                  <a:cubicBezTo>
                    <a:pt x="9065" y="4640"/>
                    <a:pt x="8101" y="1714"/>
                    <a:pt x="5657" y="482"/>
                  </a:cubicBezTo>
                  <a:cubicBezTo>
                    <a:pt x="5175" y="251"/>
                    <a:pt x="4657" y="72"/>
                    <a:pt x="4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3593875" y="1188800"/>
              <a:ext cx="45975" cy="48375"/>
            </a:xfrm>
            <a:custGeom>
              <a:avLst/>
              <a:gdLst/>
              <a:ahLst/>
              <a:cxnLst/>
              <a:rect l="l" t="t" r="r" b="b"/>
              <a:pathLst>
                <a:path w="1839" h="1935" extrusionOk="0">
                  <a:moveTo>
                    <a:pt x="757" y="1"/>
                  </a:moveTo>
                  <a:cubicBezTo>
                    <a:pt x="743" y="1"/>
                    <a:pt x="728" y="3"/>
                    <a:pt x="714" y="8"/>
                  </a:cubicBezTo>
                  <a:cubicBezTo>
                    <a:pt x="660" y="8"/>
                    <a:pt x="607" y="61"/>
                    <a:pt x="607" y="115"/>
                  </a:cubicBezTo>
                  <a:lnTo>
                    <a:pt x="589" y="579"/>
                  </a:lnTo>
                  <a:cubicBezTo>
                    <a:pt x="589" y="632"/>
                    <a:pt x="553" y="668"/>
                    <a:pt x="500" y="686"/>
                  </a:cubicBezTo>
                  <a:lnTo>
                    <a:pt x="89" y="775"/>
                  </a:lnTo>
                  <a:cubicBezTo>
                    <a:pt x="36" y="793"/>
                    <a:pt x="0" y="846"/>
                    <a:pt x="0" y="900"/>
                  </a:cubicBezTo>
                  <a:cubicBezTo>
                    <a:pt x="0" y="953"/>
                    <a:pt x="18" y="1007"/>
                    <a:pt x="72" y="1025"/>
                  </a:cubicBezTo>
                  <a:lnTo>
                    <a:pt x="250" y="1114"/>
                  </a:lnTo>
                  <a:lnTo>
                    <a:pt x="482" y="1239"/>
                  </a:lnTo>
                  <a:cubicBezTo>
                    <a:pt x="482" y="1257"/>
                    <a:pt x="518" y="1274"/>
                    <a:pt x="518" y="1292"/>
                  </a:cubicBezTo>
                  <a:cubicBezTo>
                    <a:pt x="536" y="1310"/>
                    <a:pt x="536" y="1328"/>
                    <a:pt x="536" y="1364"/>
                  </a:cubicBezTo>
                  <a:lnTo>
                    <a:pt x="536" y="1810"/>
                  </a:lnTo>
                  <a:cubicBezTo>
                    <a:pt x="536" y="1863"/>
                    <a:pt x="571" y="1917"/>
                    <a:pt x="607" y="1935"/>
                  </a:cubicBezTo>
                  <a:cubicBezTo>
                    <a:pt x="678" y="1935"/>
                    <a:pt x="732" y="1935"/>
                    <a:pt x="767" y="1881"/>
                  </a:cubicBezTo>
                  <a:lnTo>
                    <a:pt x="1053" y="1524"/>
                  </a:lnTo>
                  <a:cubicBezTo>
                    <a:pt x="1092" y="1498"/>
                    <a:pt x="1122" y="1482"/>
                    <a:pt x="1163" y="1482"/>
                  </a:cubicBezTo>
                  <a:cubicBezTo>
                    <a:pt x="1178" y="1482"/>
                    <a:pt x="1194" y="1484"/>
                    <a:pt x="1214" y="1489"/>
                  </a:cubicBezTo>
                  <a:lnTo>
                    <a:pt x="1642" y="1649"/>
                  </a:lnTo>
                  <a:cubicBezTo>
                    <a:pt x="1656" y="1654"/>
                    <a:pt x="1670" y="1656"/>
                    <a:pt x="1684" y="1656"/>
                  </a:cubicBezTo>
                  <a:cubicBezTo>
                    <a:pt x="1723" y="1656"/>
                    <a:pt x="1758" y="1640"/>
                    <a:pt x="1785" y="1614"/>
                  </a:cubicBezTo>
                  <a:cubicBezTo>
                    <a:pt x="1838" y="1578"/>
                    <a:pt x="1838" y="1506"/>
                    <a:pt x="1802" y="1471"/>
                  </a:cubicBezTo>
                  <a:lnTo>
                    <a:pt x="1535" y="1078"/>
                  </a:lnTo>
                  <a:cubicBezTo>
                    <a:pt x="1517" y="1043"/>
                    <a:pt x="1517" y="989"/>
                    <a:pt x="1535" y="935"/>
                  </a:cubicBezTo>
                  <a:lnTo>
                    <a:pt x="1785" y="579"/>
                  </a:lnTo>
                  <a:cubicBezTo>
                    <a:pt x="1820" y="525"/>
                    <a:pt x="1820" y="472"/>
                    <a:pt x="1785" y="418"/>
                  </a:cubicBezTo>
                  <a:cubicBezTo>
                    <a:pt x="1771" y="392"/>
                    <a:pt x="1730" y="375"/>
                    <a:pt x="1694" y="375"/>
                  </a:cubicBezTo>
                  <a:cubicBezTo>
                    <a:pt x="1681" y="375"/>
                    <a:pt x="1669" y="378"/>
                    <a:pt x="1660" y="382"/>
                  </a:cubicBezTo>
                  <a:lnTo>
                    <a:pt x="1249" y="472"/>
                  </a:lnTo>
                  <a:cubicBezTo>
                    <a:pt x="1236" y="476"/>
                    <a:pt x="1222" y="478"/>
                    <a:pt x="1209" y="478"/>
                  </a:cubicBezTo>
                  <a:cubicBezTo>
                    <a:pt x="1170" y="478"/>
                    <a:pt x="1133" y="458"/>
                    <a:pt x="1106" y="418"/>
                  </a:cubicBezTo>
                  <a:lnTo>
                    <a:pt x="857" y="43"/>
                  </a:lnTo>
                  <a:cubicBezTo>
                    <a:pt x="831" y="17"/>
                    <a:pt x="795" y="1"/>
                    <a:pt x="7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3562650" y="1057675"/>
              <a:ext cx="77200" cy="78325"/>
            </a:xfrm>
            <a:custGeom>
              <a:avLst/>
              <a:gdLst/>
              <a:ahLst/>
              <a:cxnLst/>
              <a:rect l="l" t="t" r="r" b="b"/>
              <a:pathLst>
                <a:path w="3088" h="3133" extrusionOk="0">
                  <a:moveTo>
                    <a:pt x="934" y="0"/>
                  </a:moveTo>
                  <a:cubicBezTo>
                    <a:pt x="912" y="0"/>
                    <a:pt x="892" y="2"/>
                    <a:pt x="875" y="7"/>
                  </a:cubicBezTo>
                  <a:cubicBezTo>
                    <a:pt x="785" y="60"/>
                    <a:pt x="750" y="150"/>
                    <a:pt x="750" y="239"/>
                  </a:cubicBezTo>
                  <a:lnTo>
                    <a:pt x="839" y="935"/>
                  </a:lnTo>
                  <a:cubicBezTo>
                    <a:pt x="857" y="1024"/>
                    <a:pt x="821" y="1113"/>
                    <a:pt x="732" y="1149"/>
                  </a:cubicBezTo>
                  <a:lnTo>
                    <a:pt x="107" y="1452"/>
                  </a:lnTo>
                  <a:cubicBezTo>
                    <a:pt x="36" y="1488"/>
                    <a:pt x="0" y="1577"/>
                    <a:pt x="0" y="1666"/>
                  </a:cubicBezTo>
                  <a:cubicBezTo>
                    <a:pt x="18" y="1738"/>
                    <a:pt x="89" y="1827"/>
                    <a:pt x="161" y="1845"/>
                  </a:cubicBezTo>
                  <a:lnTo>
                    <a:pt x="464" y="1934"/>
                  </a:lnTo>
                  <a:lnTo>
                    <a:pt x="875" y="2059"/>
                  </a:lnTo>
                  <a:cubicBezTo>
                    <a:pt x="910" y="2059"/>
                    <a:pt x="928" y="2095"/>
                    <a:pt x="982" y="2112"/>
                  </a:cubicBezTo>
                  <a:cubicBezTo>
                    <a:pt x="999" y="2148"/>
                    <a:pt x="1017" y="2184"/>
                    <a:pt x="1035" y="2219"/>
                  </a:cubicBezTo>
                  <a:lnTo>
                    <a:pt x="1142" y="2951"/>
                  </a:lnTo>
                  <a:cubicBezTo>
                    <a:pt x="1160" y="3058"/>
                    <a:pt x="1231" y="3112"/>
                    <a:pt x="1321" y="3129"/>
                  </a:cubicBezTo>
                  <a:cubicBezTo>
                    <a:pt x="1332" y="3132"/>
                    <a:pt x="1343" y="3133"/>
                    <a:pt x="1354" y="3133"/>
                  </a:cubicBezTo>
                  <a:cubicBezTo>
                    <a:pt x="1428" y="3133"/>
                    <a:pt x="1486" y="3082"/>
                    <a:pt x="1517" y="3004"/>
                  </a:cubicBezTo>
                  <a:lnTo>
                    <a:pt x="1874" y="2362"/>
                  </a:lnTo>
                  <a:cubicBezTo>
                    <a:pt x="1918" y="2288"/>
                    <a:pt x="1975" y="2251"/>
                    <a:pt x="2055" y="2251"/>
                  </a:cubicBezTo>
                  <a:cubicBezTo>
                    <a:pt x="2071" y="2251"/>
                    <a:pt x="2088" y="2252"/>
                    <a:pt x="2106" y="2255"/>
                  </a:cubicBezTo>
                  <a:lnTo>
                    <a:pt x="2837" y="2362"/>
                  </a:lnTo>
                  <a:cubicBezTo>
                    <a:pt x="2852" y="2365"/>
                    <a:pt x="2866" y="2367"/>
                    <a:pt x="2880" y="2367"/>
                  </a:cubicBezTo>
                  <a:cubicBezTo>
                    <a:pt x="2949" y="2367"/>
                    <a:pt x="3004" y="2329"/>
                    <a:pt x="3034" y="2255"/>
                  </a:cubicBezTo>
                  <a:cubicBezTo>
                    <a:pt x="3087" y="2184"/>
                    <a:pt x="3069" y="2077"/>
                    <a:pt x="3016" y="2023"/>
                  </a:cubicBezTo>
                  <a:lnTo>
                    <a:pt x="2498" y="1488"/>
                  </a:lnTo>
                  <a:cubicBezTo>
                    <a:pt x="2463" y="1434"/>
                    <a:pt x="2445" y="1327"/>
                    <a:pt x="2463" y="1256"/>
                  </a:cubicBezTo>
                  <a:lnTo>
                    <a:pt x="2748" y="578"/>
                  </a:lnTo>
                  <a:cubicBezTo>
                    <a:pt x="2766" y="507"/>
                    <a:pt x="2766" y="399"/>
                    <a:pt x="2712" y="346"/>
                  </a:cubicBezTo>
                  <a:cubicBezTo>
                    <a:pt x="2677" y="311"/>
                    <a:pt x="2620" y="284"/>
                    <a:pt x="2564" y="284"/>
                  </a:cubicBezTo>
                  <a:cubicBezTo>
                    <a:pt x="2534" y="284"/>
                    <a:pt x="2505" y="292"/>
                    <a:pt x="2480" y="310"/>
                  </a:cubicBezTo>
                  <a:lnTo>
                    <a:pt x="1856" y="614"/>
                  </a:lnTo>
                  <a:cubicBezTo>
                    <a:pt x="1824" y="626"/>
                    <a:pt x="1793" y="632"/>
                    <a:pt x="1763" y="632"/>
                  </a:cubicBezTo>
                  <a:cubicBezTo>
                    <a:pt x="1708" y="632"/>
                    <a:pt x="1659" y="612"/>
                    <a:pt x="1624" y="578"/>
                  </a:cubicBezTo>
                  <a:lnTo>
                    <a:pt x="1124" y="60"/>
                  </a:lnTo>
                  <a:cubicBezTo>
                    <a:pt x="1071" y="20"/>
                    <a:pt x="997" y="0"/>
                    <a:pt x="9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32"/>
          <p:cNvGrpSpPr/>
          <p:nvPr/>
        </p:nvGrpSpPr>
        <p:grpSpPr>
          <a:xfrm>
            <a:off x="7038814" y="4813061"/>
            <a:ext cx="191095" cy="421082"/>
            <a:chOff x="3783900" y="1046675"/>
            <a:chExt cx="144550" cy="294875"/>
          </a:xfrm>
        </p:grpSpPr>
        <p:sp>
          <p:nvSpPr>
            <p:cNvPr id="973" name="Google Shape;973;p32"/>
            <p:cNvSpPr/>
            <p:nvPr/>
          </p:nvSpPr>
          <p:spPr>
            <a:xfrm>
              <a:off x="3783900" y="1046675"/>
              <a:ext cx="144550" cy="294875"/>
            </a:xfrm>
            <a:custGeom>
              <a:avLst/>
              <a:gdLst/>
              <a:ahLst/>
              <a:cxnLst/>
              <a:rect l="l" t="t" r="r" b="b"/>
              <a:pathLst>
                <a:path w="5782" h="11795" extrusionOk="0">
                  <a:moveTo>
                    <a:pt x="2891" y="804"/>
                  </a:moveTo>
                  <a:cubicBezTo>
                    <a:pt x="3337" y="804"/>
                    <a:pt x="3694" y="1161"/>
                    <a:pt x="3694" y="1607"/>
                  </a:cubicBezTo>
                  <a:lnTo>
                    <a:pt x="3694" y="7459"/>
                  </a:lnTo>
                  <a:cubicBezTo>
                    <a:pt x="4479" y="7816"/>
                    <a:pt x="4889" y="8690"/>
                    <a:pt x="4711" y="9547"/>
                  </a:cubicBezTo>
                  <a:cubicBezTo>
                    <a:pt x="4497" y="10385"/>
                    <a:pt x="3747" y="10992"/>
                    <a:pt x="2891" y="10992"/>
                  </a:cubicBezTo>
                  <a:cubicBezTo>
                    <a:pt x="2016" y="10992"/>
                    <a:pt x="1267" y="10385"/>
                    <a:pt x="1089" y="9547"/>
                  </a:cubicBezTo>
                  <a:cubicBezTo>
                    <a:pt x="892" y="8690"/>
                    <a:pt x="1303" y="7816"/>
                    <a:pt x="2088" y="7459"/>
                  </a:cubicBezTo>
                  <a:lnTo>
                    <a:pt x="2088" y="1607"/>
                  </a:lnTo>
                  <a:cubicBezTo>
                    <a:pt x="2088" y="1161"/>
                    <a:pt x="2462" y="804"/>
                    <a:pt x="2891" y="804"/>
                  </a:cubicBezTo>
                  <a:close/>
                  <a:moveTo>
                    <a:pt x="2891" y="1"/>
                  </a:moveTo>
                  <a:cubicBezTo>
                    <a:pt x="2016" y="1"/>
                    <a:pt x="1285" y="697"/>
                    <a:pt x="1285" y="1607"/>
                  </a:cubicBezTo>
                  <a:lnTo>
                    <a:pt x="1285" y="6995"/>
                  </a:lnTo>
                  <a:cubicBezTo>
                    <a:pt x="375" y="7691"/>
                    <a:pt x="0" y="8886"/>
                    <a:pt x="357" y="9975"/>
                  </a:cubicBezTo>
                  <a:cubicBezTo>
                    <a:pt x="732" y="11063"/>
                    <a:pt x="1749" y="11795"/>
                    <a:pt x="2891" y="11795"/>
                  </a:cubicBezTo>
                  <a:cubicBezTo>
                    <a:pt x="4033" y="11795"/>
                    <a:pt x="5068" y="11063"/>
                    <a:pt x="5424" y="9975"/>
                  </a:cubicBezTo>
                  <a:cubicBezTo>
                    <a:pt x="5781" y="8886"/>
                    <a:pt x="5407" y="7691"/>
                    <a:pt x="4479" y="6995"/>
                  </a:cubicBezTo>
                  <a:lnTo>
                    <a:pt x="4479" y="1607"/>
                  </a:lnTo>
                  <a:cubicBezTo>
                    <a:pt x="4479" y="715"/>
                    <a:pt x="3765" y="1"/>
                    <a:pt x="28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3821350" y="1161775"/>
              <a:ext cx="69625" cy="146325"/>
            </a:xfrm>
            <a:custGeom>
              <a:avLst/>
              <a:gdLst/>
              <a:ahLst/>
              <a:cxnLst/>
              <a:rect l="l" t="t" r="r" b="b"/>
              <a:pathLst>
                <a:path w="2785" h="5853" extrusionOk="0">
                  <a:moveTo>
                    <a:pt x="1125" y="0"/>
                  </a:moveTo>
                  <a:lnTo>
                    <a:pt x="1125" y="3212"/>
                  </a:lnTo>
                  <a:cubicBezTo>
                    <a:pt x="465" y="3355"/>
                    <a:pt x="1" y="3979"/>
                    <a:pt x="72" y="4657"/>
                  </a:cubicBezTo>
                  <a:cubicBezTo>
                    <a:pt x="144" y="5335"/>
                    <a:pt x="715" y="5853"/>
                    <a:pt x="1393" y="5853"/>
                  </a:cubicBezTo>
                  <a:cubicBezTo>
                    <a:pt x="2071" y="5853"/>
                    <a:pt x="2642" y="5335"/>
                    <a:pt x="2713" y="4657"/>
                  </a:cubicBezTo>
                  <a:cubicBezTo>
                    <a:pt x="2784" y="3979"/>
                    <a:pt x="2321" y="3355"/>
                    <a:pt x="1660" y="3212"/>
                  </a:cubicBezTo>
                  <a:lnTo>
                    <a:pt x="16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32"/>
          <p:cNvSpPr/>
          <p:nvPr/>
        </p:nvSpPr>
        <p:spPr>
          <a:xfrm>
            <a:off x="7563838" y="4838531"/>
            <a:ext cx="257162" cy="380312"/>
          </a:xfrm>
          <a:custGeom>
            <a:avLst/>
            <a:gdLst/>
            <a:ahLst/>
            <a:cxnLst/>
            <a:rect l="l" t="t" r="r" b="b"/>
            <a:pathLst>
              <a:path w="7781" h="10653" extrusionOk="0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6" name="Google Shape;976;p32"/>
          <p:cNvGrpSpPr/>
          <p:nvPr/>
        </p:nvGrpSpPr>
        <p:grpSpPr>
          <a:xfrm>
            <a:off x="7938079" y="4558862"/>
            <a:ext cx="552596" cy="706467"/>
            <a:chOff x="238550" y="1487175"/>
            <a:chExt cx="418000" cy="494725"/>
          </a:xfrm>
        </p:grpSpPr>
        <p:sp>
          <p:nvSpPr>
            <p:cNvPr id="977" name="Google Shape;977;p32"/>
            <p:cNvSpPr/>
            <p:nvPr/>
          </p:nvSpPr>
          <p:spPr>
            <a:xfrm>
              <a:off x="238550" y="1487175"/>
              <a:ext cx="184700" cy="358675"/>
            </a:xfrm>
            <a:custGeom>
              <a:avLst/>
              <a:gdLst/>
              <a:ahLst/>
              <a:cxnLst/>
              <a:rect l="l" t="t" r="r" b="b"/>
              <a:pathLst>
                <a:path w="7388" h="14347" extrusionOk="0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596300" y="1825750"/>
              <a:ext cx="60250" cy="20100"/>
            </a:xfrm>
            <a:custGeom>
              <a:avLst/>
              <a:gdLst/>
              <a:ahLst/>
              <a:cxnLst/>
              <a:rect l="l" t="t" r="r" b="b"/>
              <a:pathLst>
                <a:path w="2410" h="804" extrusionOk="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436600" y="1762400"/>
              <a:ext cx="146800" cy="146350"/>
            </a:xfrm>
            <a:custGeom>
              <a:avLst/>
              <a:gdLst/>
              <a:ahLst/>
              <a:cxnLst/>
              <a:rect l="l" t="t" r="r" b="b"/>
              <a:pathLst>
                <a:path w="5872" h="5854" extrusionOk="0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499950" y="192210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499950" y="168925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399150" y="18895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564175" y="172537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399600" y="17249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564175" y="1889975"/>
              <a:ext cx="56250" cy="56675"/>
            </a:xfrm>
            <a:custGeom>
              <a:avLst/>
              <a:gdLst/>
              <a:ahLst/>
              <a:cxnLst/>
              <a:rect l="l" t="t" r="r" b="b"/>
              <a:pathLst>
                <a:path w="2250" h="2267" extrusionOk="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32"/>
          <p:cNvSpPr/>
          <p:nvPr/>
        </p:nvSpPr>
        <p:spPr>
          <a:xfrm>
            <a:off x="8607471" y="4978788"/>
            <a:ext cx="374490" cy="227730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2"/>
          <p:cNvSpPr/>
          <p:nvPr/>
        </p:nvSpPr>
        <p:spPr>
          <a:xfrm>
            <a:off x="9098931" y="4885307"/>
            <a:ext cx="352082" cy="394342"/>
          </a:xfrm>
          <a:custGeom>
            <a:avLst/>
            <a:gdLst/>
            <a:ahLst/>
            <a:cxnLst/>
            <a:rect l="l" t="t" r="r" b="b"/>
            <a:pathLst>
              <a:path w="10653" h="11046" extrusionOk="0">
                <a:moveTo>
                  <a:pt x="5336" y="1"/>
                </a:moveTo>
                <a:cubicBezTo>
                  <a:pt x="5193" y="1"/>
                  <a:pt x="5068" y="126"/>
                  <a:pt x="5068" y="268"/>
                </a:cubicBezTo>
                <a:lnTo>
                  <a:pt x="5068" y="607"/>
                </a:lnTo>
                <a:cubicBezTo>
                  <a:pt x="2249" y="732"/>
                  <a:pt x="1" y="2838"/>
                  <a:pt x="1" y="5389"/>
                </a:cubicBezTo>
                <a:cubicBezTo>
                  <a:pt x="1" y="5479"/>
                  <a:pt x="54" y="5532"/>
                  <a:pt x="143" y="5532"/>
                </a:cubicBezTo>
                <a:cubicBezTo>
                  <a:pt x="215" y="5532"/>
                  <a:pt x="268" y="5479"/>
                  <a:pt x="268" y="5389"/>
                </a:cubicBezTo>
                <a:cubicBezTo>
                  <a:pt x="268" y="4604"/>
                  <a:pt x="1000" y="3962"/>
                  <a:pt x="1874" y="3962"/>
                </a:cubicBezTo>
                <a:cubicBezTo>
                  <a:pt x="2748" y="3962"/>
                  <a:pt x="3462" y="4604"/>
                  <a:pt x="3462" y="5389"/>
                </a:cubicBezTo>
                <a:cubicBezTo>
                  <a:pt x="3462" y="5479"/>
                  <a:pt x="3516" y="5532"/>
                  <a:pt x="3605" y="5532"/>
                </a:cubicBezTo>
                <a:cubicBezTo>
                  <a:pt x="3676" y="5532"/>
                  <a:pt x="3730" y="5479"/>
                  <a:pt x="3730" y="5389"/>
                </a:cubicBezTo>
                <a:cubicBezTo>
                  <a:pt x="3730" y="4693"/>
                  <a:pt x="4301" y="4105"/>
                  <a:pt x="5068" y="3998"/>
                </a:cubicBezTo>
                <a:lnTo>
                  <a:pt x="5068" y="9386"/>
                </a:lnTo>
                <a:lnTo>
                  <a:pt x="4925" y="9386"/>
                </a:lnTo>
                <a:lnTo>
                  <a:pt x="4925" y="9993"/>
                </a:lnTo>
                <a:cubicBezTo>
                  <a:pt x="4925" y="10135"/>
                  <a:pt x="4818" y="10260"/>
                  <a:pt x="4658" y="10260"/>
                </a:cubicBezTo>
                <a:cubicBezTo>
                  <a:pt x="4515" y="10260"/>
                  <a:pt x="4390" y="10135"/>
                  <a:pt x="4390" y="9993"/>
                </a:cubicBezTo>
                <a:cubicBezTo>
                  <a:pt x="4390" y="9761"/>
                  <a:pt x="4229" y="9582"/>
                  <a:pt x="3997" y="9582"/>
                </a:cubicBezTo>
                <a:cubicBezTo>
                  <a:pt x="3765" y="9582"/>
                  <a:pt x="3605" y="9761"/>
                  <a:pt x="3605" y="9993"/>
                </a:cubicBezTo>
                <a:cubicBezTo>
                  <a:pt x="3605" y="10581"/>
                  <a:pt x="4087" y="11045"/>
                  <a:pt x="4658" y="11045"/>
                </a:cubicBezTo>
                <a:cubicBezTo>
                  <a:pt x="5246" y="11045"/>
                  <a:pt x="5728" y="10581"/>
                  <a:pt x="5728" y="9993"/>
                </a:cubicBezTo>
                <a:lnTo>
                  <a:pt x="5728" y="9386"/>
                </a:lnTo>
                <a:lnTo>
                  <a:pt x="5585" y="9386"/>
                </a:lnTo>
                <a:lnTo>
                  <a:pt x="5585" y="3998"/>
                </a:lnTo>
                <a:cubicBezTo>
                  <a:pt x="6353" y="4105"/>
                  <a:pt x="6924" y="4693"/>
                  <a:pt x="6924" y="5389"/>
                </a:cubicBezTo>
                <a:cubicBezTo>
                  <a:pt x="6924" y="5479"/>
                  <a:pt x="6977" y="5532"/>
                  <a:pt x="7066" y="5532"/>
                </a:cubicBezTo>
                <a:cubicBezTo>
                  <a:pt x="7138" y="5532"/>
                  <a:pt x="7191" y="5479"/>
                  <a:pt x="7191" y="5389"/>
                </a:cubicBezTo>
                <a:cubicBezTo>
                  <a:pt x="7191" y="4604"/>
                  <a:pt x="7923" y="3962"/>
                  <a:pt x="8797" y="3962"/>
                </a:cubicBezTo>
                <a:cubicBezTo>
                  <a:pt x="9671" y="3962"/>
                  <a:pt x="10385" y="4604"/>
                  <a:pt x="10385" y="5389"/>
                </a:cubicBezTo>
                <a:cubicBezTo>
                  <a:pt x="10385" y="5479"/>
                  <a:pt x="10439" y="5532"/>
                  <a:pt x="10528" y="5532"/>
                </a:cubicBezTo>
                <a:cubicBezTo>
                  <a:pt x="10599" y="5532"/>
                  <a:pt x="10653" y="5479"/>
                  <a:pt x="10653" y="5389"/>
                </a:cubicBezTo>
                <a:cubicBezTo>
                  <a:pt x="10653" y="2838"/>
                  <a:pt x="8422" y="732"/>
                  <a:pt x="5585" y="607"/>
                </a:cubicBezTo>
                <a:lnTo>
                  <a:pt x="5585" y="268"/>
                </a:lnTo>
                <a:cubicBezTo>
                  <a:pt x="5585" y="126"/>
                  <a:pt x="5478" y="1"/>
                  <a:pt x="533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8" name="Google Shape;988;p32"/>
          <p:cNvGrpSpPr/>
          <p:nvPr/>
        </p:nvGrpSpPr>
        <p:grpSpPr>
          <a:xfrm>
            <a:off x="9690472" y="4900975"/>
            <a:ext cx="364707" cy="381097"/>
            <a:chOff x="6010925" y="3998175"/>
            <a:chExt cx="275875" cy="266875"/>
          </a:xfrm>
        </p:grpSpPr>
        <p:sp>
          <p:nvSpPr>
            <p:cNvPr id="989" name="Google Shape;989;p32"/>
            <p:cNvSpPr/>
            <p:nvPr/>
          </p:nvSpPr>
          <p:spPr>
            <a:xfrm>
              <a:off x="6222525" y="3998175"/>
              <a:ext cx="64275" cy="58575"/>
            </a:xfrm>
            <a:custGeom>
              <a:avLst/>
              <a:gdLst/>
              <a:ahLst/>
              <a:cxnLst/>
              <a:rect l="l" t="t" r="r" b="b"/>
              <a:pathLst>
                <a:path w="2571" h="2343" extrusionOk="0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6010925" y="4089600"/>
              <a:ext cx="85400" cy="77650"/>
            </a:xfrm>
            <a:custGeom>
              <a:avLst/>
              <a:gdLst/>
              <a:ahLst/>
              <a:cxnLst/>
              <a:rect l="l" t="t" r="r" b="b"/>
              <a:pathLst>
                <a:path w="3416" h="3106" extrusionOk="0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6111825" y="4181175"/>
              <a:ext cx="80400" cy="83875"/>
            </a:xfrm>
            <a:custGeom>
              <a:avLst/>
              <a:gdLst/>
              <a:ahLst/>
              <a:cxnLst/>
              <a:rect l="l" t="t" r="r" b="b"/>
              <a:pathLst>
                <a:path w="3216" h="3355" extrusionOk="0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6086050" y="4013025"/>
              <a:ext cx="179325" cy="178900"/>
            </a:xfrm>
            <a:custGeom>
              <a:avLst/>
              <a:gdLst/>
              <a:ahLst/>
              <a:cxnLst/>
              <a:rect l="l" t="t" r="r" b="b"/>
              <a:pathLst>
                <a:path w="7173" h="7156" extrusionOk="0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6042775" y="4183750"/>
              <a:ext cx="57575" cy="47550"/>
            </a:xfrm>
            <a:custGeom>
              <a:avLst/>
              <a:gdLst/>
              <a:ahLst/>
              <a:cxnLst/>
              <a:rect l="l" t="t" r="r" b="b"/>
              <a:pathLst>
                <a:path w="2303" h="1902" extrusionOk="0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32"/>
          <p:cNvGrpSpPr/>
          <p:nvPr/>
        </p:nvGrpSpPr>
        <p:grpSpPr>
          <a:xfrm>
            <a:off x="10292669" y="4920720"/>
            <a:ext cx="352082" cy="322978"/>
            <a:chOff x="6866650" y="1038650"/>
            <a:chExt cx="266325" cy="226175"/>
          </a:xfrm>
        </p:grpSpPr>
        <p:sp>
          <p:nvSpPr>
            <p:cNvPr id="995" name="Google Shape;995;p32"/>
            <p:cNvSpPr/>
            <p:nvPr/>
          </p:nvSpPr>
          <p:spPr>
            <a:xfrm>
              <a:off x="6866650" y="1078350"/>
              <a:ext cx="39725" cy="186475"/>
            </a:xfrm>
            <a:custGeom>
              <a:avLst/>
              <a:gdLst/>
              <a:ahLst/>
              <a:cxnLst/>
              <a:rect l="l" t="t" r="r" b="b"/>
              <a:pathLst>
                <a:path w="1589" h="7459" extrusionOk="0">
                  <a:moveTo>
                    <a:pt x="536" y="1"/>
                  </a:moveTo>
                  <a:cubicBezTo>
                    <a:pt x="233" y="1"/>
                    <a:pt x="1" y="250"/>
                    <a:pt x="1" y="536"/>
                  </a:cubicBezTo>
                  <a:lnTo>
                    <a:pt x="1" y="6924"/>
                  </a:lnTo>
                  <a:cubicBezTo>
                    <a:pt x="1" y="7227"/>
                    <a:pt x="233" y="7459"/>
                    <a:pt x="536" y="7459"/>
                  </a:cubicBezTo>
                  <a:lnTo>
                    <a:pt x="1589" y="7459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7092800" y="1078350"/>
              <a:ext cx="40175" cy="186475"/>
            </a:xfrm>
            <a:custGeom>
              <a:avLst/>
              <a:gdLst/>
              <a:ahLst/>
              <a:cxnLst/>
              <a:rect l="l" t="t" r="r" b="b"/>
              <a:pathLst>
                <a:path w="1607" h="7459" extrusionOk="0">
                  <a:moveTo>
                    <a:pt x="1" y="1"/>
                  </a:moveTo>
                  <a:lnTo>
                    <a:pt x="1" y="7459"/>
                  </a:lnTo>
                  <a:lnTo>
                    <a:pt x="1072" y="7459"/>
                  </a:lnTo>
                  <a:cubicBezTo>
                    <a:pt x="1375" y="7459"/>
                    <a:pt x="1607" y="7227"/>
                    <a:pt x="1607" y="6924"/>
                  </a:cubicBezTo>
                  <a:lnTo>
                    <a:pt x="1607" y="536"/>
                  </a:lnTo>
                  <a:cubicBezTo>
                    <a:pt x="1607" y="250"/>
                    <a:pt x="1375" y="1"/>
                    <a:pt x="1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6919750" y="1038650"/>
              <a:ext cx="159700" cy="226175"/>
            </a:xfrm>
            <a:custGeom>
              <a:avLst/>
              <a:gdLst/>
              <a:ahLst/>
              <a:cxnLst/>
              <a:rect l="l" t="t" r="r" b="b"/>
              <a:pathLst>
                <a:path w="6388" h="9047" extrusionOk="0">
                  <a:moveTo>
                    <a:pt x="3997" y="786"/>
                  </a:moveTo>
                  <a:cubicBezTo>
                    <a:pt x="4086" y="786"/>
                    <a:pt x="4140" y="857"/>
                    <a:pt x="4140" y="929"/>
                  </a:cubicBezTo>
                  <a:lnTo>
                    <a:pt x="4140" y="1589"/>
                  </a:lnTo>
                  <a:lnTo>
                    <a:pt x="2266" y="1589"/>
                  </a:lnTo>
                  <a:lnTo>
                    <a:pt x="2266" y="929"/>
                  </a:lnTo>
                  <a:cubicBezTo>
                    <a:pt x="2266" y="857"/>
                    <a:pt x="2320" y="786"/>
                    <a:pt x="2409" y="786"/>
                  </a:cubicBezTo>
                  <a:close/>
                  <a:moveTo>
                    <a:pt x="2409" y="1"/>
                  </a:moveTo>
                  <a:cubicBezTo>
                    <a:pt x="1891" y="1"/>
                    <a:pt x="1463" y="411"/>
                    <a:pt x="1463" y="929"/>
                  </a:cubicBezTo>
                  <a:lnTo>
                    <a:pt x="1463" y="1589"/>
                  </a:lnTo>
                  <a:lnTo>
                    <a:pt x="0" y="1589"/>
                  </a:lnTo>
                  <a:lnTo>
                    <a:pt x="0" y="9047"/>
                  </a:lnTo>
                  <a:lnTo>
                    <a:pt x="6388" y="9047"/>
                  </a:lnTo>
                  <a:lnTo>
                    <a:pt x="6388" y="1589"/>
                  </a:lnTo>
                  <a:lnTo>
                    <a:pt x="4925" y="1589"/>
                  </a:lnTo>
                  <a:lnTo>
                    <a:pt x="4925" y="929"/>
                  </a:lnTo>
                  <a:cubicBezTo>
                    <a:pt x="4925" y="411"/>
                    <a:pt x="4514" y="1"/>
                    <a:pt x="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32"/>
          <p:cNvGrpSpPr/>
          <p:nvPr/>
        </p:nvGrpSpPr>
        <p:grpSpPr>
          <a:xfrm>
            <a:off x="6030197" y="1396623"/>
            <a:ext cx="272497" cy="379669"/>
            <a:chOff x="2033075" y="2942475"/>
            <a:chExt cx="206125" cy="265875"/>
          </a:xfrm>
        </p:grpSpPr>
        <p:sp>
          <p:nvSpPr>
            <p:cNvPr id="999" name="Google Shape;999;p32"/>
            <p:cNvSpPr/>
            <p:nvPr/>
          </p:nvSpPr>
          <p:spPr>
            <a:xfrm>
              <a:off x="2033075" y="2942475"/>
              <a:ext cx="206125" cy="265875"/>
            </a:xfrm>
            <a:custGeom>
              <a:avLst/>
              <a:gdLst/>
              <a:ahLst/>
              <a:cxnLst/>
              <a:rect l="l" t="t" r="r" b="b"/>
              <a:pathLst>
                <a:path w="8245" h="10635" extrusionOk="0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2072775" y="306557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2072775" y="3038825"/>
              <a:ext cx="43300" cy="13400"/>
            </a:xfrm>
            <a:custGeom>
              <a:avLst/>
              <a:gdLst/>
              <a:ahLst/>
              <a:cxnLst/>
              <a:rect l="l" t="t" r="r" b="b"/>
              <a:pathLst>
                <a:path w="1732" h="536" extrusionOk="0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2072775" y="3091900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2072775" y="3118650"/>
              <a:ext cx="126275" cy="13425"/>
            </a:xfrm>
            <a:custGeom>
              <a:avLst/>
              <a:gdLst/>
              <a:ahLst/>
              <a:cxnLst/>
              <a:rect l="l" t="t" r="r" b="b"/>
              <a:pathLst>
                <a:path w="5051" h="537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2072775" y="314542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32"/>
          <p:cNvSpPr/>
          <p:nvPr/>
        </p:nvSpPr>
        <p:spPr>
          <a:xfrm>
            <a:off x="3394626" y="5524803"/>
            <a:ext cx="281917" cy="417262"/>
          </a:xfrm>
          <a:custGeom>
            <a:avLst/>
            <a:gdLst/>
            <a:ahLst/>
            <a:cxnLst/>
            <a:rect l="l" t="t" r="r" b="b"/>
            <a:pathLst>
              <a:path w="8530" h="11688" extrusionOk="0">
                <a:moveTo>
                  <a:pt x="3373" y="857"/>
                </a:moveTo>
                <a:lnTo>
                  <a:pt x="3373" y="857"/>
                </a:lnTo>
                <a:cubicBezTo>
                  <a:pt x="3159" y="1142"/>
                  <a:pt x="3052" y="1499"/>
                  <a:pt x="3052" y="1856"/>
                </a:cubicBezTo>
                <a:lnTo>
                  <a:pt x="3052" y="2659"/>
                </a:lnTo>
                <a:lnTo>
                  <a:pt x="2392" y="2659"/>
                </a:lnTo>
                <a:lnTo>
                  <a:pt x="2392" y="2124"/>
                </a:lnTo>
                <a:cubicBezTo>
                  <a:pt x="2392" y="1517"/>
                  <a:pt x="2802" y="1017"/>
                  <a:pt x="3373" y="857"/>
                </a:cubicBezTo>
                <a:close/>
                <a:moveTo>
                  <a:pt x="4069" y="839"/>
                </a:moveTo>
                <a:cubicBezTo>
                  <a:pt x="4640" y="1000"/>
                  <a:pt x="5050" y="1499"/>
                  <a:pt x="5050" y="2124"/>
                </a:cubicBezTo>
                <a:lnTo>
                  <a:pt x="5050" y="2659"/>
                </a:lnTo>
                <a:lnTo>
                  <a:pt x="3587" y="2659"/>
                </a:lnTo>
                <a:lnTo>
                  <a:pt x="3587" y="1856"/>
                </a:lnTo>
                <a:cubicBezTo>
                  <a:pt x="3587" y="1463"/>
                  <a:pt x="3784" y="1107"/>
                  <a:pt x="4069" y="839"/>
                </a:cubicBezTo>
                <a:close/>
                <a:moveTo>
                  <a:pt x="4925" y="536"/>
                </a:moveTo>
                <a:cubicBezTo>
                  <a:pt x="5657" y="536"/>
                  <a:pt x="6246" y="1124"/>
                  <a:pt x="6246" y="1856"/>
                </a:cubicBezTo>
                <a:lnTo>
                  <a:pt x="6246" y="2659"/>
                </a:lnTo>
                <a:lnTo>
                  <a:pt x="5586" y="2659"/>
                </a:lnTo>
                <a:lnTo>
                  <a:pt x="5586" y="2124"/>
                </a:lnTo>
                <a:cubicBezTo>
                  <a:pt x="5586" y="1463"/>
                  <a:pt x="5247" y="875"/>
                  <a:pt x="4711" y="554"/>
                </a:cubicBezTo>
                <a:cubicBezTo>
                  <a:pt x="4783" y="554"/>
                  <a:pt x="4854" y="536"/>
                  <a:pt x="4925" y="536"/>
                </a:cubicBezTo>
                <a:close/>
                <a:moveTo>
                  <a:pt x="7316" y="4871"/>
                </a:moveTo>
                <a:lnTo>
                  <a:pt x="7691" y="9796"/>
                </a:lnTo>
                <a:lnTo>
                  <a:pt x="6959" y="10528"/>
                </a:lnTo>
                <a:lnTo>
                  <a:pt x="7316" y="4871"/>
                </a:lnTo>
                <a:close/>
                <a:moveTo>
                  <a:pt x="6603" y="3462"/>
                </a:moveTo>
                <a:lnTo>
                  <a:pt x="6139" y="10902"/>
                </a:lnTo>
                <a:lnTo>
                  <a:pt x="804" y="10902"/>
                </a:lnTo>
                <a:lnTo>
                  <a:pt x="1286" y="3462"/>
                </a:lnTo>
                <a:lnTo>
                  <a:pt x="1857" y="3462"/>
                </a:lnTo>
                <a:lnTo>
                  <a:pt x="1857" y="4515"/>
                </a:lnTo>
                <a:cubicBezTo>
                  <a:pt x="1857" y="4675"/>
                  <a:pt x="1981" y="4782"/>
                  <a:pt x="2124" y="4782"/>
                </a:cubicBezTo>
                <a:cubicBezTo>
                  <a:pt x="2267" y="4782"/>
                  <a:pt x="2392" y="4675"/>
                  <a:pt x="2392" y="4515"/>
                </a:cubicBezTo>
                <a:lnTo>
                  <a:pt x="2392" y="3462"/>
                </a:lnTo>
                <a:lnTo>
                  <a:pt x="5050" y="3462"/>
                </a:lnTo>
                <a:lnTo>
                  <a:pt x="5050" y="4515"/>
                </a:lnTo>
                <a:cubicBezTo>
                  <a:pt x="5050" y="4675"/>
                  <a:pt x="5175" y="4782"/>
                  <a:pt x="5318" y="4782"/>
                </a:cubicBezTo>
                <a:cubicBezTo>
                  <a:pt x="5479" y="4782"/>
                  <a:pt x="5586" y="4675"/>
                  <a:pt x="5586" y="4515"/>
                </a:cubicBezTo>
                <a:lnTo>
                  <a:pt x="5586" y="3462"/>
                </a:lnTo>
                <a:close/>
                <a:moveTo>
                  <a:pt x="4925" y="0"/>
                </a:moveTo>
                <a:cubicBezTo>
                  <a:pt x="4569" y="0"/>
                  <a:pt x="4230" y="107"/>
                  <a:pt x="3962" y="286"/>
                </a:cubicBezTo>
                <a:cubicBezTo>
                  <a:pt x="3873" y="268"/>
                  <a:pt x="3801" y="268"/>
                  <a:pt x="3730" y="268"/>
                </a:cubicBezTo>
                <a:cubicBezTo>
                  <a:pt x="2695" y="268"/>
                  <a:pt x="1857" y="1107"/>
                  <a:pt x="1857" y="2124"/>
                </a:cubicBezTo>
                <a:lnTo>
                  <a:pt x="1857" y="2659"/>
                </a:lnTo>
                <a:lnTo>
                  <a:pt x="1036" y="2659"/>
                </a:lnTo>
                <a:cubicBezTo>
                  <a:pt x="768" y="2659"/>
                  <a:pt x="518" y="2873"/>
                  <a:pt x="500" y="3159"/>
                </a:cubicBezTo>
                <a:lnTo>
                  <a:pt x="19" y="11134"/>
                </a:lnTo>
                <a:cubicBezTo>
                  <a:pt x="1" y="11455"/>
                  <a:pt x="233" y="11687"/>
                  <a:pt x="536" y="11687"/>
                </a:cubicBezTo>
                <a:lnTo>
                  <a:pt x="6710" y="11687"/>
                </a:lnTo>
                <a:cubicBezTo>
                  <a:pt x="6852" y="11687"/>
                  <a:pt x="6995" y="11634"/>
                  <a:pt x="7084" y="11527"/>
                </a:cubicBezTo>
                <a:lnTo>
                  <a:pt x="8351" y="10278"/>
                </a:lnTo>
                <a:cubicBezTo>
                  <a:pt x="8458" y="10171"/>
                  <a:pt x="8530" y="10010"/>
                  <a:pt x="8512" y="9867"/>
                </a:cubicBezTo>
                <a:lnTo>
                  <a:pt x="7977" y="3159"/>
                </a:lnTo>
                <a:cubicBezTo>
                  <a:pt x="7977" y="2891"/>
                  <a:pt x="7727" y="2659"/>
                  <a:pt x="7459" y="2659"/>
                </a:cubicBezTo>
                <a:lnTo>
                  <a:pt x="6781" y="2659"/>
                </a:lnTo>
                <a:lnTo>
                  <a:pt x="6781" y="1856"/>
                </a:lnTo>
                <a:cubicBezTo>
                  <a:pt x="6781" y="839"/>
                  <a:pt x="5960" y="0"/>
                  <a:pt x="492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6" name="Google Shape;1006;p32"/>
          <p:cNvGrpSpPr/>
          <p:nvPr/>
        </p:nvGrpSpPr>
        <p:grpSpPr>
          <a:xfrm>
            <a:off x="3891921" y="5562423"/>
            <a:ext cx="325576" cy="379669"/>
            <a:chOff x="3081775" y="1061400"/>
            <a:chExt cx="246275" cy="265875"/>
          </a:xfrm>
        </p:grpSpPr>
        <p:sp>
          <p:nvSpPr>
            <p:cNvPr id="1007" name="Google Shape;1007;p32"/>
            <p:cNvSpPr/>
            <p:nvPr/>
          </p:nvSpPr>
          <p:spPr>
            <a:xfrm>
              <a:off x="3081775" y="1061400"/>
              <a:ext cx="246275" cy="225750"/>
            </a:xfrm>
            <a:custGeom>
              <a:avLst/>
              <a:gdLst/>
              <a:ahLst/>
              <a:cxnLst/>
              <a:rect l="l" t="t" r="r" b="b"/>
              <a:pathLst>
                <a:path w="9851" h="9030" extrusionOk="0">
                  <a:moveTo>
                    <a:pt x="3070" y="2124"/>
                  </a:moveTo>
                  <a:lnTo>
                    <a:pt x="3070" y="3052"/>
                  </a:lnTo>
                  <a:lnTo>
                    <a:pt x="1607" y="3052"/>
                  </a:lnTo>
                  <a:lnTo>
                    <a:pt x="1607" y="2124"/>
                  </a:lnTo>
                  <a:close/>
                  <a:moveTo>
                    <a:pt x="5068" y="2124"/>
                  </a:moveTo>
                  <a:lnTo>
                    <a:pt x="5068" y="3052"/>
                  </a:lnTo>
                  <a:lnTo>
                    <a:pt x="3605" y="3052"/>
                  </a:lnTo>
                  <a:lnTo>
                    <a:pt x="3605" y="2124"/>
                  </a:lnTo>
                  <a:close/>
                  <a:moveTo>
                    <a:pt x="7067" y="2124"/>
                  </a:moveTo>
                  <a:lnTo>
                    <a:pt x="7067" y="3052"/>
                  </a:lnTo>
                  <a:lnTo>
                    <a:pt x="5603" y="3052"/>
                  </a:lnTo>
                  <a:lnTo>
                    <a:pt x="5603" y="2124"/>
                  </a:lnTo>
                  <a:close/>
                  <a:moveTo>
                    <a:pt x="9065" y="2124"/>
                  </a:moveTo>
                  <a:lnTo>
                    <a:pt x="9065" y="3052"/>
                  </a:lnTo>
                  <a:lnTo>
                    <a:pt x="7584" y="3052"/>
                  </a:lnTo>
                  <a:lnTo>
                    <a:pt x="7584" y="2124"/>
                  </a:lnTo>
                  <a:close/>
                  <a:moveTo>
                    <a:pt x="3070" y="3587"/>
                  </a:moveTo>
                  <a:lnTo>
                    <a:pt x="3070" y="4515"/>
                  </a:lnTo>
                  <a:lnTo>
                    <a:pt x="1607" y="4515"/>
                  </a:lnTo>
                  <a:lnTo>
                    <a:pt x="1607" y="3587"/>
                  </a:lnTo>
                  <a:close/>
                  <a:moveTo>
                    <a:pt x="5068" y="3587"/>
                  </a:moveTo>
                  <a:lnTo>
                    <a:pt x="5068" y="4515"/>
                  </a:lnTo>
                  <a:lnTo>
                    <a:pt x="3605" y="4515"/>
                  </a:lnTo>
                  <a:lnTo>
                    <a:pt x="3605" y="3587"/>
                  </a:lnTo>
                  <a:close/>
                  <a:moveTo>
                    <a:pt x="7067" y="3587"/>
                  </a:moveTo>
                  <a:lnTo>
                    <a:pt x="7067" y="4515"/>
                  </a:lnTo>
                  <a:lnTo>
                    <a:pt x="5603" y="4515"/>
                  </a:lnTo>
                  <a:lnTo>
                    <a:pt x="5603" y="3587"/>
                  </a:lnTo>
                  <a:close/>
                  <a:moveTo>
                    <a:pt x="9065" y="3587"/>
                  </a:moveTo>
                  <a:lnTo>
                    <a:pt x="9065" y="4515"/>
                  </a:lnTo>
                  <a:lnTo>
                    <a:pt x="7584" y="4515"/>
                  </a:lnTo>
                  <a:lnTo>
                    <a:pt x="7584" y="3587"/>
                  </a:lnTo>
                  <a:close/>
                  <a:moveTo>
                    <a:pt x="9065" y="5050"/>
                  </a:moveTo>
                  <a:lnTo>
                    <a:pt x="9065" y="5639"/>
                  </a:lnTo>
                  <a:lnTo>
                    <a:pt x="7584" y="5782"/>
                  </a:lnTo>
                  <a:lnTo>
                    <a:pt x="7584" y="5050"/>
                  </a:lnTo>
                  <a:close/>
                  <a:moveTo>
                    <a:pt x="7067" y="5050"/>
                  </a:moveTo>
                  <a:lnTo>
                    <a:pt x="7067" y="5817"/>
                  </a:lnTo>
                  <a:lnTo>
                    <a:pt x="5603" y="5960"/>
                  </a:lnTo>
                  <a:lnTo>
                    <a:pt x="5603" y="5050"/>
                  </a:lnTo>
                  <a:close/>
                  <a:moveTo>
                    <a:pt x="5068" y="5050"/>
                  </a:moveTo>
                  <a:lnTo>
                    <a:pt x="5068" y="6014"/>
                  </a:lnTo>
                  <a:lnTo>
                    <a:pt x="3605" y="6139"/>
                  </a:lnTo>
                  <a:lnTo>
                    <a:pt x="3605" y="5050"/>
                  </a:lnTo>
                  <a:close/>
                  <a:moveTo>
                    <a:pt x="3070" y="5050"/>
                  </a:moveTo>
                  <a:lnTo>
                    <a:pt x="3070" y="6174"/>
                  </a:lnTo>
                  <a:lnTo>
                    <a:pt x="1607" y="6317"/>
                  </a:lnTo>
                  <a:lnTo>
                    <a:pt x="1607" y="5050"/>
                  </a:lnTo>
                  <a:close/>
                  <a:moveTo>
                    <a:pt x="411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43" y="804"/>
                    <a:pt x="804" y="964"/>
                    <a:pt x="804" y="1196"/>
                  </a:cubicBezTo>
                  <a:lnTo>
                    <a:pt x="804" y="7834"/>
                  </a:lnTo>
                  <a:cubicBezTo>
                    <a:pt x="804" y="8512"/>
                    <a:pt x="1339" y="9029"/>
                    <a:pt x="1999" y="9029"/>
                  </a:cubicBezTo>
                  <a:lnTo>
                    <a:pt x="9457" y="9029"/>
                  </a:lnTo>
                  <a:cubicBezTo>
                    <a:pt x="9689" y="9029"/>
                    <a:pt x="9850" y="8868"/>
                    <a:pt x="9850" y="8637"/>
                  </a:cubicBezTo>
                  <a:cubicBezTo>
                    <a:pt x="9850" y="8405"/>
                    <a:pt x="9689" y="8244"/>
                    <a:pt x="9457" y="8244"/>
                  </a:cubicBezTo>
                  <a:lnTo>
                    <a:pt x="1999" y="8244"/>
                  </a:lnTo>
                  <a:cubicBezTo>
                    <a:pt x="1785" y="8244"/>
                    <a:pt x="1607" y="8066"/>
                    <a:pt x="1607" y="7834"/>
                  </a:cubicBezTo>
                  <a:lnTo>
                    <a:pt x="1607" y="7102"/>
                  </a:lnTo>
                  <a:lnTo>
                    <a:pt x="9850" y="6370"/>
                  </a:lnTo>
                  <a:lnTo>
                    <a:pt x="9850" y="1321"/>
                  </a:lnTo>
                  <a:lnTo>
                    <a:pt x="1607" y="1321"/>
                  </a:lnTo>
                  <a:lnTo>
                    <a:pt x="1607" y="1196"/>
                  </a:lnTo>
                  <a:cubicBezTo>
                    <a:pt x="1607" y="536"/>
                    <a:pt x="1071" y="1"/>
                    <a:pt x="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3121925" y="1287125"/>
              <a:ext cx="39725" cy="40150"/>
            </a:xfrm>
            <a:custGeom>
              <a:avLst/>
              <a:gdLst/>
              <a:ahLst/>
              <a:cxnLst/>
              <a:rect l="l" t="t" r="r" b="b"/>
              <a:pathLst>
                <a:path w="1589" h="1606" extrusionOk="0">
                  <a:moveTo>
                    <a:pt x="786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49"/>
                    <a:pt x="358" y="1606"/>
                    <a:pt x="786" y="1606"/>
                  </a:cubicBezTo>
                  <a:cubicBezTo>
                    <a:pt x="1232" y="1606"/>
                    <a:pt x="1589" y="1249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3268250" y="1287125"/>
              <a:ext cx="40150" cy="4015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49"/>
                    <a:pt x="357" y="1606"/>
                    <a:pt x="803" y="1606"/>
                  </a:cubicBezTo>
                  <a:cubicBezTo>
                    <a:pt x="1231" y="1606"/>
                    <a:pt x="1606" y="1249"/>
                    <a:pt x="1606" y="803"/>
                  </a:cubicBezTo>
                  <a:cubicBezTo>
                    <a:pt x="1606" y="357"/>
                    <a:pt x="1231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>
            <a:off x="4431630" y="5606489"/>
            <a:ext cx="369202" cy="341435"/>
            <a:chOff x="2847150" y="1805000"/>
            <a:chExt cx="279275" cy="239100"/>
          </a:xfrm>
        </p:grpSpPr>
        <p:sp>
          <p:nvSpPr>
            <p:cNvPr id="1011" name="Google Shape;1011;p32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2"/>
          <p:cNvSpPr/>
          <p:nvPr/>
        </p:nvSpPr>
        <p:spPr>
          <a:xfrm>
            <a:off x="5013940" y="5658776"/>
            <a:ext cx="386850" cy="199420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2"/>
          <p:cNvGrpSpPr/>
          <p:nvPr/>
        </p:nvGrpSpPr>
        <p:grpSpPr>
          <a:xfrm>
            <a:off x="5617432" y="5548149"/>
            <a:ext cx="352082" cy="380312"/>
            <a:chOff x="6435300" y="1095300"/>
            <a:chExt cx="266325" cy="266325"/>
          </a:xfrm>
        </p:grpSpPr>
        <p:sp>
          <p:nvSpPr>
            <p:cNvPr id="1015" name="Google Shape;1015;p32"/>
            <p:cNvSpPr/>
            <p:nvPr/>
          </p:nvSpPr>
          <p:spPr>
            <a:xfrm>
              <a:off x="6444225" y="1095300"/>
              <a:ext cx="247150" cy="266325"/>
            </a:xfrm>
            <a:custGeom>
              <a:avLst/>
              <a:gdLst/>
              <a:ahLst/>
              <a:cxnLst/>
              <a:rect l="l" t="t" r="r" b="b"/>
              <a:pathLst>
                <a:path w="9886" h="10653" extrusionOk="0">
                  <a:moveTo>
                    <a:pt x="4961" y="1607"/>
                  </a:moveTo>
                  <a:cubicBezTo>
                    <a:pt x="5122" y="1607"/>
                    <a:pt x="5229" y="1731"/>
                    <a:pt x="5229" y="1856"/>
                  </a:cubicBezTo>
                  <a:cubicBezTo>
                    <a:pt x="5229" y="2017"/>
                    <a:pt x="5122" y="2124"/>
                    <a:pt x="4961" y="2124"/>
                  </a:cubicBezTo>
                  <a:cubicBezTo>
                    <a:pt x="4818" y="2124"/>
                    <a:pt x="4693" y="2017"/>
                    <a:pt x="4693" y="1856"/>
                  </a:cubicBezTo>
                  <a:cubicBezTo>
                    <a:pt x="4693" y="1731"/>
                    <a:pt x="4818" y="1607"/>
                    <a:pt x="4961" y="1607"/>
                  </a:cubicBezTo>
                  <a:close/>
                  <a:moveTo>
                    <a:pt x="4961" y="1"/>
                  </a:moveTo>
                  <a:cubicBezTo>
                    <a:pt x="4747" y="1"/>
                    <a:pt x="4568" y="179"/>
                    <a:pt x="4568" y="393"/>
                  </a:cubicBezTo>
                  <a:lnTo>
                    <a:pt x="4568" y="1178"/>
                  </a:lnTo>
                  <a:cubicBezTo>
                    <a:pt x="4444" y="1232"/>
                    <a:pt x="4337" y="1357"/>
                    <a:pt x="4265" y="1464"/>
                  </a:cubicBezTo>
                  <a:lnTo>
                    <a:pt x="839" y="1464"/>
                  </a:lnTo>
                  <a:cubicBezTo>
                    <a:pt x="607" y="1464"/>
                    <a:pt x="429" y="1642"/>
                    <a:pt x="429" y="1856"/>
                  </a:cubicBezTo>
                  <a:cubicBezTo>
                    <a:pt x="429" y="2053"/>
                    <a:pt x="572" y="2231"/>
                    <a:pt x="768" y="2249"/>
                  </a:cubicBezTo>
                  <a:lnTo>
                    <a:pt x="1" y="6121"/>
                  </a:lnTo>
                  <a:lnTo>
                    <a:pt x="554" y="6121"/>
                  </a:lnTo>
                  <a:lnTo>
                    <a:pt x="1143" y="3087"/>
                  </a:lnTo>
                  <a:lnTo>
                    <a:pt x="1892" y="6121"/>
                  </a:lnTo>
                  <a:lnTo>
                    <a:pt x="2427" y="6121"/>
                  </a:lnTo>
                  <a:lnTo>
                    <a:pt x="1464" y="2267"/>
                  </a:lnTo>
                  <a:lnTo>
                    <a:pt x="4265" y="2267"/>
                  </a:lnTo>
                  <a:cubicBezTo>
                    <a:pt x="4337" y="2392"/>
                    <a:pt x="4426" y="2499"/>
                    <a:pt x="4551" y="2570"/>
                  </a:cubicBezTo>
                  <a:lnTo>
                    <a:pt x="4551" y="9315"/>
                  </a:lnTo>
                  <a:lnTo>
                    <a:pt x="3623" y="9315"/>
                  </a:lnTo>
                  <a:cubicBezTo>
                    <a:pt x="3480" y="9315"/>
                    <a:pt x="3355" y="9439"/>
                    <a:pt x="3355" y="9582"/>
                  </a:cubicBezTo>
                  <a:lnTo>
                    <a:pt x="3355" y="9850"/>
                  </a:lnTo>
                  <a:lnTo>
                    <a:pt x="1767" y="9850"/>
                  </a:lnTo>
                  <a:lnTo>
                    <a:pt x="1767" y="10653"/>
                  </a:lnTo>
                  <a:lnTo>
                    <a:pt x="8155" y="10653"/>
                  </a:lnTo>
                  <a:lnTo>
                    <a:pt x="8155" y="9850"/>
                  </a:lnTo>
                  <a:lnTo>
                    <a:pt x="6567" y="9850"/>
                  </a:lnTo>
                  <a:lnTo>
                    <a:pt x="6567" y="9582"/>
                  </a:lnTo>
                  <a:cubicBezTo>
                    <a:pt x="6567" y="9439"/>
                    <a:pt x="6442" y="9315"/>
                    <a:pt x="6299" y="9315"/>
                  </a:cubicBezTo>
                  <a:lnTo>
                    <a:pt x="5354" y="9315"/>
                  </a:lnTo>
                  <a:lnTo>
                    <a:pt x="5354" y="2570"/>
                  </a:lnTo>
                  <a:cubicBezTo>
                    <a:pt x="5478" y="2499"/>
                    <a:pt x="5603" y="2392"/>
                    <a:pt x="5657" y="2267"/>
                  </a:cubicBezTo>
                  <a:lnTo>
                    <a:pt x="8208" y="2267"/>
                  </a:lnTo>
                  <a:lnTo>
                    <a:pt x="7459" y="6121"/>
                  </a:lnTo>
                  <a:lnTo>
                    <a:pt x="8012" y="6121"/>
                  </a:lnTo>
                  <a:lnTo>
                    <a:pt x="8601" y="3087"/>
                  </a:lnTo>
                  <a:lnTo>
                    <a:pt x="9350" y="6121"/>
                  </a:lnTo>
                  <a:lnTo>
                    <a:pt x="9886" y="6121"/>
                  </a:lnTo>
                  <a:lnTo>
                    <a:pt x="8922" y="2267"/>
                  </a:lnTo>
                  <a:lnTo>
                    <a:pt x="9083" y="2267"/>
                  </a:lnTo>
                  <a:cubicBezTo>
                    <a:pt x="9315" y="2267"/>
                    <a:pt x="9493" y="2088"/>
                    <a:pt x="9493" y="1856"/>
                  </a:cubicBezTo>
                  <a:cubicBezTo>
                    <a:pt x="9493" y="1642"/>
                    <a:pt x="9315" y="1464"/>
                    <a:pt x="9083" y="1464"/>
                  </a:cubicBezTo>
                  <a:lnTo>
                    <a:pt x="5657" y="1464"/>
                  </a:lnTo>
                  <a:cubicBezTo>
                    <a:pt x="5603" y="1357"/>
                    <a:pt x="5478" y="1232"/>
                    <a:pt x="5354" y="1178"/>
                  </a:cubicBezTo>
                  <a:lnTo>
                    <a:pt x="5354" y="393"/>
                  </a:lnTo>
                  <a:cubicBezTo>
                    <a:pt x="5354" y="179"/>
                    <a:pt x="5193" y="1"/>
                    <a:pt x="4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6435300" y="1258125"/>
              <a:ext cx="79875" cy="20100"/>
            </a:xfrm>
            <a:custGeom>
              <a:avLst/>
              <a:gdLst/>
              <a:ahLst/>
              <a:cxnLst/>
              <a:rect l="l" t="t" r="r" b="b"/>
              <a:pathLst>
                <a:path w="3195" h="804" extrusionOk="0">
                  <a:moveTo>
                    <a:pt x="1" y="0"/>
                  </a:moveTo>
                  <a:cubicBezTo>
                    <a:pt x="1" y="446"/>
                    <a:pt x="715" y="803"/>
                    <a:pt x="1589" y="803"/>
                  </a:cubicBezTo>
                  <a:cubicBezTo>
                    <a:pt x="2481" y="803"/>
                    <a:pt x="3195" y="446"/>
                    <a:pt x="31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6621325" y="1258125"/>
              <a:ext cx="80300" cy="20100"/>
            </a:xfrm>
            <a:custGeom>
              <a:avLst/>
              <a:gdLst/>
              <a:ahLst/>
              <a:cxnLst/>
              <a:rect l="l" t="t" r="r" b="b"/>
              <a:pathLst>
                <a:path w="3212" h="804" extrusionOk="0">
                  <a:moveTo>
                    <a:pt x="0" y="0"/>
                  </a:moveTo>
                  <a:cubicBezTo>
                    <a:pt x="0" y="446"/>
                    <a:pt x="732" y="803"/>
                    <a:pt x="1606" y="803"/>
                  </a:cubicBezTo>
                  <a:cubicBezTo>
                    <a:pt x="2480" y="803"/>
                    <a:pt x="3212" y="446"/>
                    <a:pt x="3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32"/>
          <p:cNvSpPr/>
          <p:nvPr/>
        </p:nvSpPr>
        <p:spPr>
          <a:xfrm>
            <a:off x="6181260" y="5563099"/>
            <a:ext cx="246520" cy="347182"/>
          </a:xfrm>
          <a:custGeom>
            <a:avLst/>
            <a:gdLst/>
            <a:ahLst/>
            <a:cxnLst/>
            <a:rect l="l" t="t" r="r" b="b"/>
            <a:pathLst>
              <a:path w="7459" h="9725" extrusionOk="0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2"/>
          <p:cNvSpPr/>
          <p:nvPr/>
        </p:nvSpPr>
        <p:spPr>
          <a:xfrm>
            <a:off x="6642009" y="5533444"/>
            <a:ext cx="312554" cy="323621"/>
          </a:xfrm>
          <a:custGeom>
            <a:avLst/>
            <a:gdLst/>
            <a:ahLst/>
            <a:cxnLst/>
            <a:rect l="l" t="t" r="r" b="b"/>
            <a:pathLst>
              <a:path w="9457" h="9065" extrusionOk="0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32"/>
          <p:cNvGrpSpPr/>
          <p:nvPr/>
        </p:nvGrpSpPr>
        <p:grpSpPr>
          <a:xfrm>
            <a:off x="7170491" y="5542981"/>
            <a:ext cx="301350" cy="380312"/>
            <a:chOff x="4506525" y="1060950"/>
            <a:chExt cx="227950" cy="266325"/>
          </a:xfrm>
        </p:grpSpPr>
        <p:sp>
          <p:nvSpPr>
            <p:cNvPr id="1021" name="Google Shape;1021;p32"/>
            <p:cNvSpPr/>
            <p:nvPr/>
          </p:nvSpPr>
          <p:spPr>
            <a:xfrm>
              <a:off x="4603750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4623825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4613575" y="12206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4613575" y="1247425"/>
              <a:ext cx="13400" cy="12950"/>
            </a:xfrm>
            <a:custGeom>
              <a:avLst/>
              <a:gdLst/>
              <a:ahLst/>
              <a:cxnLst/>
              <a:rect l="l" t="t" r="r" b="b"/>
              <a:pathLst>
                <a:path w="536" h="518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0"/>
                    <a:pt x="125" y="517"/>
                    <a:pt x="268" y="517"/>
                  </a:cubicBezTo>
                  <a:cubicBezTo>
                    <a:pt x="429" y="517"/>
                    <a:pt x="536" y="410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4613575" y="12706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68" y="1"/>
                  </a:moveTo>
                  <a:cubicBezTo>
                    <a:pt x="125" y="1"/>
                    <a:pt x="1" y="126"/>
                    <a:pt x="1" y="269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9"/>
                  </a:cubicBezTo>
                  <a:cubicBezTo>
                    <a:pt x="536" y="126"/>
                    <a:pt x="429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4506525" y="1060950"/>
              <a:ext cx="227950" cy="266325"/>
            </a:xfrm>
            <a:custGeom>
              <a:avLst/>
              <a:gdLst/>
              <a:ahLst/>
              <a:cxnLst/>
              <a:rect l="l" t="t" r="r" b="b"/>
              <a:pathLst>
                <a:path w="9118" h="10653" extrusionOk="0">
                  <a:moveTo>
                    <a:pt x="5300" y="2927"/>
                  </a:moveTo>
                  <a:cubicBezTo>
                    <a:pt x="5567" y="3159"/>
                    <a:pt x="5746" y="3498"/>
                    <a:pt x="5746" y="3855"/>
                  </a:cubicBezTo>
                  <a:cubicBezTo>
                    <a:pt x="5746" y="4533"/>
                    <a:pt x="5228" y="5050"/>
                    <a:pt x="4550" y="5050"/>
                  </a:cubicBezTo>
                  <a:cubicBezTo>
                    <a:pt x="3890" y="5050"/>
                    <a:pt x="3355" y="4533"/>
                    <a:pt x="3355" y="3855"/>
                  </a:cubicBezTo>
                  <a:cubicBezTo>
                    <a:pt x="3355" y="3498"/>
                    <a:pt x="3533" y="3159"/>
                    <a:pt x="3819" y="2927"/>
                  </a:cubicBezTo>
                  <a:close/>
                  <a:moveTo>
                    <a:pt x="5585" y="5586"/>
                  </a:moveTo>
                  <a:cubicBezTo>
                    <a:pt x="6317" y="5960"/>
                    <a:pt x="6816" y="6710"/>
                    <a:pt x="6816" y="7584"/>
                  </a:cubicBezTo>
                  <a:cubicBezTo>
                    <a:pt x="6816" y="8833"/>
                    <a:pt x="5817" y="9850"/>
                    <a:pt x="4550" y="9850"/>
                  </a:cubicBezTo>
                  <a:cubicBezTo>
                    <a:pt x="3301" y="9850"/>
                    <a:pt x="2284" y="8833"/>
                    <a:pt x="2284" y="7584"/>
                  </a:cubicBezTo>
                  <a:cubicBezTo>
                    <a:pt x="2284" y="6710"/>
                    <a:pt x="2802" y="5960"/>
                    <a:pt x="3533" y="5586"/>
                  </a:cubicBezTo>
                  <a:cubicBezTo>
                    <a:pt x="3836" y="5764"/>
                    <a:pt x="4193" y="5853"/>
                    <a:pt x="4550" y="5853"/>
                  </a:cubicBezTo>
                  <a:cubicBezTo>
                    <a:pt x="4925" y="5853"/>
                    <a:pt x="5282" y="5764"/>
                    <a:pt x="5585" y="5586"/>
                  </a:cubicBezTo>
                  <a:close/>
                  <a:moveTo>
                    <a:pt x="3497" y="1"/>
                  </a:moveTo>
                  <a:cubicBezTo>
                    <a:pt x="3355" y="1"/>
                    <a:pt x="3230" y="126"/>
                    <a:pt x="3230" y="268"/>
                  </a:cubicBezTo>
                  <a:lnTo>
                    <a:pt x="3230" y="2124"/>
                  </a:lnTo>
                  <a:lnTo>
                    <a:pt x="2695" y="2124"/>
                  </a:lnTo>
                  <a:cubicBezTo>
                    <a:pt x="2463" y="2124"/>
                    <a:pt x="2284" y="2303"/>
                    <a:pt x="2284" y="2534"/>
                  </a:cubicBezTo>
                  <a:cubicBezTo>
                    <a:pt x="2284" y="2766"/>
                    <a:pt x="2463" y="2927"/>
                    <a:pt x="2695" y="2927"/>
                  </a:cubicBezTo>
                  <a:lnTo>
                    <a:pt x="2784" y="2927"/>
                  </a:lnTo>
                  <a:cubicBezTo>
                    <a:pt x="2641" y="3213"/>
                    <a:pt x="2552" y="3534"/>
                    <a:pt x="2552" y="3855"/>
                  </a:cubicBezTo>
                  <a:cubicBezTo>
                    <a:pt x="2552" y="4301"/>
                    <a:pt x="2695" y="4676"/>
                    <a:pt x="2926" y="5015"/>
                  </a:cubicBezTo>
                  <a:cubicBezTo>
                    <a:pt x="2677" y="5157"/>
                    <a:pt x="2463" y="5354"/>
                    <a:pt x="2266" y="5568"/>
                  </a:cubicBezTo>
                  <a:lnTo>
                    <a:pt x="1267" y="4872"/>
                  </a:lnTo>
                  <a:lnTo>
                    <a:pt x="500" y="3962"/>
                  </a:lnTo>
                  <a:cubicBezTo>
                    <a:pt x="453" y="3906"/>
                    <a:pt x="382" y="3879"/>
                    <a:pt x="310" y="3879"/>
                  </a:cubicBezTo>
                  <a:cubicBezTo>
                    <a:pt x="244" y="3879"/>
                    <a:pt x="176" y="3901"/>
                    <a:pt x="125" y="3944"/>
                  </a:cubicBezTo>
                  <a:cubicBezTo>
                    <a:pt x="18" y="4033"/>
                    <a:pt x="0" y="4212"/>
                    <a:pt x="90" y="4319"/>
                  </a:cubicBezTo>
                  <a:lnTo>
                    <a:pt x="696" y="5015"/>
                  </a:lnTo>
                  <a:lnTo>
                    <a:pt x="304" y="5247"/>
                  </a:lnTo>
                  <a:cubicBezTo>
                    <a:pt x="179" y="5318"/>
                    <a:pt x="125" y="5496"/>
                    <a:pt x="197" y="5603"/>
                  </a:cubicBezTo>
                  <a:cubicBezTo>
                    <a:pt x="268" y="5693"/>
                    <a:pt x="339" y="5746"/>
                    <a:pt x="429" y="5746"/>
                  </a:cubicBezTo>
                  <a:cubicBezTo>
                    <a:pt x="482" y="5746"/>
                    <a:pt x="536" y="5728"/>
                    <a:pt x="553" y="5693"/>
                  </a:cubicBezTo>
                  <a:lnTo>
                    <a:pt x="1089" y="5389"/>
                  </a:lnTo>
                  <a:lnTo>
                    <a:pt x="1945" y="6014"/>
                  </a:lnTo>
                  <a:cubicBezTo>
                    <a:pt x="1660" y="6460"/>
                    <a:pt x="1499" y="6995"/>
                    <a:pt x="1499" y="7584"/>
                  </a:cubicBezTo>
                  <a:cubicBezTo>
                    <a:pt x="1499" y="9279"/>
                    <a:pt x="2873" y="10653"/>
                    <a:pt x="4550" y="10653"/>
                  </a:cubicBezTo>
                  <a:cubicBezTo>
                    <a:pt x="6245" y="10653"/>
                    <a:pt x="7619" y="9279"/>
                    <a:pt x="7619" y="7584"/>
                  </a:cubicBezTo>
                  <a:cubicBezTo>
                    <a:pt x="7619" y="6995"/>
                    <a:pt x="7459" y="6460"/>
                    <a:pt x="7173" y="5978"/>
                  </a:cubicBezTo>
                  <a:lnTo>
                    <a:pt x="8029" y="5371"/>
                  </a:lnTo>
                  <a:lnTo>
                    <a:pt x="8547" y="5675"/>
                  </a:lnTo>
                  <a:cubicBezTo>
                    <a:pt x="8583" y="5693"/>
                    <a:pt x="8654" y="5710"/>
                    <a:pt x="8690" y="5710"/>
                  </a:cubicBezTo>
                  <a:cubicBezTo>
                    <a:pt x="8779" y="5710"/>
                    <a:pt x="8850" y="5675"/>
                    <a:pt x="8922" y="5586"/>
                  </a:cubicBezTo>
                  <a:cubicBezTo>
                    <a:pt x="8993" y="5461"/>
                    <a:pt x="8939" y="5282"/>
                    <a:pt x="8815" y="5229"/>
                  </a:cubicBezTo>
                  <a:lnTo>
                    <a:pt x="8422" y="4979"/>
                  </a:lnTo>
                  <a:lnTo>
                    <a:pt x="9011" y="4301"/>
                  </a:lnTo>
                  <a:cubicBezTo>
                    <a:pt x="9118" y="4194"/>
                    <a:pt x="9100" y="4033"/>
                    <a:pt x="8993" y="3926"/>
                  </a:cubicBezTo>
                  <a:cubicBezTo>
                    <a:pt x="8947" y="3888"/>
                    <a:pt x="8887" y="3869"/>
                    <a:pt x="8827" y="3869"/>
                  </a:cubicBezTo>
                  <a:cubicBezTo>
                    <a:pt x="8748" y="3869"/>
                    <a:pt x="8669" y="3901"/>
                    <a:pt x="8618" y="3962"/>
                  </a:cubicBezTo>
                  <a:lnTo>
                    <a:pt x="7851" y="4854"/>
                  </a:lnTo>
                  <a:lnTo>
                    <a:pt x="6852" y="5550"/>
                  </a:lnTo>
                  <a:cubicBezTo>
                    <a:pt x="6656" y="5336"/>
                    <a:pt x="6441" y="5157"/>
                    <a:pt x="6192" y="4997"/>
                  </a:cubicBezTo>
                  <a:cubicBezTo>
                    <a:pt x="6424" y="4676"/>
                    <a:pt x="6549" y="4301"/>
                    <a:pt x="6549" y="3855"/>
                  </a:cubicBezTo>
                  <a:cubicBezTo>
                    <a:pt x="6549" y="3534"/>
                    <a:pt x="6477" y="3213"/>
                    <a:pt x="6334" y="2927"/>
                  </a:cubicBezTo>
                  <a:lnTo>
                    <a:pt x="6424" y="2927"/>
                  </a:lnTo>
                  <a:cubicBezTo>
                    <a:pt x="6656" y="2927"/>
                    <a:pt x="6816" y="2766"/>
                    <a:pt x="6816" y="2534"/>
                  </a:cubicBezTo>
                  <a:cubicBezTo>
                    <a:pt x="6816" y="2303"/>
                    <a:pt x="6656" y="2124"/>
                    <a:pt x="6424" y="2124"/>
                  </a:cubicBezTo>
                  <a:lnTo>
                    <a:pt x="5888" y="2124"/>
                  </a:lnTo>
                  <a:lnTo>
                    <a:pt x="5888" y="268"/>
                  </a:lnTo>
                  <a:cubicBezTo>
                    <a:pt x="5888" y="126"/>
                    <a:pt x="5763" y="1"/>
                    <a:pt x="56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4613575" y="1160875"/>
              <a:ext cx="20100" cy="13400"/>
            </a:xfrm>
            <a:custGeom>
              <a:avLst/>
              <a:gdLst/>
              <a:ahLst/>
              <a:cxnLst/>
              <a:rect l="l" t="t" r="r" b="b"/>
              <a:pathLst>
                <a:path w="804" h="536" extrusionOk="0">
                  <a:moveTo>
                    <a:pt x="268" y="1"/>
                  </a:moveTo>
                  <a:cubicBezTo>
                    <a:pt x="125" y="1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340" y="536"/>
                    <a:pt x="375" y="518"/>
                    <a:pt x="411" y="500"/>
                  </a:cubicBezTo>
                  <a:lnTo>
                    <a:pt x="803" y="268"/>
                  </a:lnTo>
                  <a:lnTo>
                    <a:pt x="411" y="36"/>
                  </a:lnTo>
                  <a:cubicBezTo>
                    <a:pt x="375" y="18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" name="Google Shape;1028;p32"/>
          <p:cNvSpPr/>
          <p:nvPr/>
        </p:nvSpPr>
        <p:spPr>
          <a:xfrm>
            <a:off x="7629523" y="5672220"/>
            <a:ext cx="386883" cy="132875"/>
          </a:xfrm>
          <a:custGeom>
            <a:avLst/>
            <a:gdLst/>
            <a:ahLst/>
            <a:cxnLst/>
            <a:rect l="l" t="t" r="r" b="b"/>
            <a:pathLst>
              <a:path w="11706" h="3722" extrusionOk="0">
                <a:moveTo>
                  <a:pt x="2548" y="1"/>
                </a:moveTo>
                <a:cubicBezTo>
                  <a:pt x="1782" y="1"/>
                  <a:pt x="1045" y="94"/>
                  <a:pt x="393" y="224"/>
                </a:cubicBezTo>
                <a:cubicBezTo>
                  <a:pt x="197" y="260"/>
                  <a:pt x="1" y="403"/>
                  <a:pt x="1" y="617"/>
                </a:cubicBezTo>
                <a:cubicBezTo>
                  <a:pt x="1" y="849"/>
                  <a:pt x="179" y="1027"/>
                  <a:pt x="393" y="1027"/>
                </a:cubicBezTo>
                <a:cubicBezTo>
                  <a:pt x="393" y="1027"/>
                  <a:pt x="518" y="1562"/>
                  <a:pt x="715" y="2419"/>
                </a:cubicBezTo>
                <a:cubicBezTo>
                  <a:pt x="893" y="3275"/>
                  <a:pt x="1357" y="3721"/>
                  <a:pt x="2784" y="3721"/>
                </a:cubicBezTo>
                <a:cubicBezTo>
                  <a:pt x="3498" y="3721"/>
                  <a:pt x="4015" y="3686"/>
                  <a:pt x="4390" y="3311"/>
                </a:cubicBezTo>
                <a:cubicBezTo>
                  <a:pt x="4854" y="2847"/>
                  <a:pt x="5371" y="1580"/>
                  <a:pt x="5371" y="1580"/>
                </a:cubicBezTo>
                <a:cubicBezTo>
                  <a:pt x="5461" y="1402"/>
                  <a:pt x="5657" y="1295"/>
                  <a:pt x="5853" y="1295"/>
                </a:cubicBezTo>
                <a:cubicBezTo>
                  <a:pt x="6049" y="1295"/>
                  <a:pt x="6246" y="1402"/>
                  <a:pt x="6335" y="1580"/>
                </a:cubicBezTo>
                <a:cubicBezTo>
                  <a:pt x="6335" y="1580"/>
                  <a:pt x="6852" y="2847"/>
                  <a:pt x="7316" y="3311"/>
                </a:cubicBezTo>
                <a:cubicBezTo>
                  <a:pt x="7691" y="3686"/>
                  <a:pt x="8208" y="3721"/>
                  <a:pt x="8904" y="3721"/>
                </a:cubicBezTo>
                <a:cubicBezTo>
                  <a:pt x="10350" y="3721"/>
                  <a:pt x="10796" y="3293"/>
                  <a:pt x="10992" y="2419"/>
                </a:cubicBezTo>
                <a:cubicBezTo>
                  <a:pt x="11206" y="1545"/>
                  <a:pt x="11295" y="1027"/>
                  <a:pt x="11295" y="1027"/>
                </a:cubicBezTo>
                <a:cubicBezTo>
                  <a:pt x="11527" y="1027"/>
                  <a:pt x="11706" y="849"/>
                  <a:pt x="11706" y="635"/>
                </a:cubicBezTo>
                <a:cubicBezTo>
                  <a:pt x="11706" y="385"/>
                  <a:pt x="11509" y="260"/>
                  <a:pt x="11295" y="224"/>
                </a:cubicBezTo>
                <a:cubicBezTo>
                  <a:pt x="10652" y="94"/>
                  <a:pt x="9919" y="1"/>
                  <a:pt x="9156" y="1"/>
                </a:cubicBezTo>
                <a:cubicBezTo>
                  <a:pt x="8245" y="1"/>
                  <a:pt x="7291" y="133"/>
                  <a:pt x="6388" y="492"/>
                </a:cubicBezTo>
                <a:cubicBezTo>
                  <a:pt x="6219" y="545"/>
                  <a:pt x="6041" y="572"/>
                  <a:pt x="5860" y="572"/>
                </a:cubicBezTo>
                <a:cubicBezTo>
                  <a:pt x="5679" y="572"/>
                  <a:pt x="5496" y="545"/>
                  <a:pt x="5318" y="492"/>
                </a:cubicBezTo>
                <a:cubicBezTo>
                  <a:pt x="4416" y="133"/>
                  <a:pt x="3461" y="1"/>
                  <a:pt x="254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2"/>
          <p:cNvSpPr/>
          <p:nvPr/>
        </p:nvSpPr>
        <p:spPr>
          <a:xfrm>
            <a:off x="8626238" y="5624408"/>
            <a:ext cx="307266" cy="375207"/>
          </a:xfrm>
          <a:custGeom>
            <a:avLst/>
            <a:gdLst/>
            <a:ahLst/>
            <a:cxnLst/>
            <a:rect l="l" t="t" r="r" b="b"/>
            <a:pathLst>
              <a:path w="9297" h="10510" extrusionOk="0">
                <a:moveTo>
                  <a:pt x="1731" y="1731"/>
                </a:moveTo>
                <a:lnTo>
                  <a:pt x="1731" y="3462"/>
                </a:lnTo>
                <a:cubicBezTo>
                  <a:pt x="1731" y="3926"/>
                  <a:pt x="1856" y="4354"/>
                  <a:pt x="2088" y="4729"/>
                </a:cubicBezTo>
                <a:cubicBezTo>
                  <a:pt x="2088" y="4747"/>
                  <a:pt x="2284" y="5032"/>
                  <a:pt x="2391" y="5121"/>
                </a:cubicBezTo>
                <a:cubicBezTo>
                  <a:pt x="2659" y="5425"/>
                  <a:pt x="2944" y="5692"/>
                  <a:pt x="3194" y="5942"/>
                </a:cubicBezTo>
                <a:cubicBezTo>
                  <a:pt x="2266" y="5835"/>
                  <a:pt x="1802" y="5532"/>
                  <a:pt x="1356" y="5050"/>
                </a:cubicBezTo>
                <a:cubicBezTo>
                  <a:pt x="768" y="4461"/>
                  <a:pt x="803" y="3801"/>
                  <a:pt x="803" y="3765"/>
                </a:cubicBezTo>
                <a:lnTo>
                  <a:pt x="803" y="1731"/>
                </a:lnTo>
                <a:close/>
                <a:moveTo>
                  <a:pt x="8493" y="1749"/>
                </a:moveTo>
                <a:lnTo>
                  <a:pt x="8493" y="3765"/>
                </a:lnTo>
                <a:cubicBezTo>
                  <a:pt x="8511" y="3801"/>
                  <a:pt x="8547" y="4461"/>
                  <a:pt x="7958" y="5050"/>
                </a:cubicBezTo>
                <a:cubicBezTo>
                  <a:pt x="7494" y="5532"/>
                  <a:pt x="7066" y="5853"/>
                  <a:pt x="6102" y="5960"/>
                </a:cubicBezTo>
                <a:cubicBezTo>
                  <a:pt x="6352" y="5692"/>
                  <a:pt x="6638" y="5443"/>
                  <a:pt x="6905" y="5139"/>
                </a:cubicBezTo>
                <a:cubicBezTo>
                  <a:pt x="7012" y="5032"/>
                  <a:pt x="7209" y="4765"/>
                  <a:pt x="7209" y="4747"/>
                </a:cubicBezTo>
                <a:cubicBezTo>
                  <a:pt x="7441" y="4372"/>
                  <a:pt x="7566" y="3944"/>
                  <a:pt x="7566" y="3480"/>
                </a:cubicBezTo>
                <a:lnTo>
                  <a:pt x="7566" y="1749"/>
                </a:lnTo>
                <a:close/>
                <a:moveTo>
                  <a:pt x="1731" y="1"/>
                </a:moveTo>
                <a:lnTo>
                  <a:pt x="1731" y="928"/>
                </a:lnTo>
                <a:lnTo>
                  <a:pt x="0" y="928"/>
                </a:lnTo>
                <a:lnTo>
                  <a:pt x="0" y="3712"/>
                </a:lnTo>
                <a:cubicBezTo>
                  <a:pt x="0" y="3855"/>
                  <a:pt x="0" y="4765"/>
                  <a:pt x="768" y="5585"/>
                </a:cubicBezTo>
                <a:cubicBezTo>
                  <a:pt x="1499" y="6353"/>
                  <a:pt x="2391" y="6763"/>
                  <a:pt x="3944" y="6781"/>
                </a:cubicBezTo>
                <a:cubicBezTo>
                  <a:pt x="4051" y="6977"/>
                  <a:pt x="4122" y="7209"/>
                  <a:pt x="4122" y="7441"/>
                </a:cubicBezTo>
                <a:lnTo>
                  <a:pt x="4122" y="9172"/>
                </a:lnTo>
                <a:lnTo>
                  <a:pt x="3462" y="9172"/>
                </a:lnTo>
                <a:cubicBezTo>
                  <a:pt x="3158" y="9172"/>
                  <a:pt x="2926" y="9422"/>
                  <a:pt x="2926" y="9707"/>
                </a:cubicBezTo>
                <a:lnTo>
                  <a:pt x="2266" y="9707"/>
                </a:lnTo>
                <a:cubicBezTo>
                  <a:pt x="1963" y="9707"/>
                  <a:pt x="1731" y="9957"/>
                  <a:pt x="1731" y="10242"/>
                </a:cubicBezTo>
                <a:lnTo>
                  <a:pt x="1731" y="10510"/>
                </a:lnTo>
                <a:lnTo>
                  <a:pt x="7583" y="10510"/>
                </a:lnTo>
                <a:lnTo>
                  <a:pt x="7583" y="10242"/>
                </a:lnTo>
                <a:cubicBezTo>
                  <a:pt x="7583" y="9957"/>
                  <a:pt x="7334" y="9707"/>
                  <a:pt x="7048" y="9707"/>
                </a:cubicBezTo>
                <a:lnTo>
                  <a:pt x="6370" y="9707"/>
                </a:lnTo>
                <a:cubicBezTo>
                  <a:pt x="6370" y="9422"/>
                  <a:pt x="6138" y="9172"/>
                  <a:pt x="5853" y="9172"/>
                </a:cubicBezTo>
                <a:lnTo>
                  <a:pt x="5175" y="9172"/>
                </a:lnTo>
                <a:lnTo>
                  <a:pt x="5175" y="7459"/>
                </a:lnTo>
                <a:cubicBezTo>
                  <a:pt x="5175" y="7227"/>
                  <a:pt x="5246" y="6995"/>
                  <a:pt x="5371" y="6781"/>
                </a:cubicBezTo>
                <a:cubicBezTo>
                  <a:pt x="6923" y="6763"/>
                  <a:pt x="7815" y="6353"/>
                  <a:pt x="8547" y="5585"/>
                </a:cubicBezTo>
                <a:cubicBezTo>
                  <a:pt x="9296" y="4800"/>
                  <a:pt x="9296" y="3855"/>
                  <a:pt x="9296" y="3730"/>
                </a:cubicBezTo>
                <a:lnTo>
                  <a:pt x="9296" y="928"/>
                </a:lnTo>
                <a:lnTo>
                  <a:pt x="7583" y="928"/>
                </a:lnTo>
                <a:lnTo>
                  <a:pt x="758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32"/>
          <p:cNvGrpSpPr/>
          <p:nvPr/>
        </p:nvGrpSpPr>
        <p:grpSpPr>
          <a:xfrm>
            <a:off x="8176111" y="5624339"/>
            <a:ext cx="251246" cy="373279"/>
            <a:chOff x="867500" y="3647700"/>
            <a:chExt cx="190050" cy="261400"/>
          </a:xfrm>
        </p:grpSpPr>
        <p:sp>
          <p:nvSpPr>
            <p:cNvPr id="1031" name="Google Shape;1031;p32"/>
            <p:cNvSpPr/>
            <p:nvPr/>
          </p:nvSpPr>
          <p:spPr>
            <a:xfrm>
              <a:off x="923275" y="3796225"/>
              <a:ext cx="78525" cy="78975"/>
            </a:xfrm>
            <a:custGeom>
              <a:avLst/>
              <a:gdLst/>
              <a:ahLst/>
              <a:cxnLst/>
              <a:rect l="l" t="t" r="r" b="b"/>
              <a:pathLst>
                <a:path w="3141" h="3159" extrusionOk="0">
                  <a:moveTo>
                    <a:pt x="1570" y="1"/>
                  </a:moveTo>
                  <a:cubicBezTo>
                    <a:pt x="696" y="1"/>
                    <a:pt x="0" y="715"/>
                    <a:pt x="0" y="1571"/>
                  </a:cubicBezTo>
                  <a:cubicBezTo>
                    <a:pt x="0" y="2445"/>
                    <a:pt x="696" y="3159"/>
                    <a:pt x="1570" y="3159"/>
                  </a:cubicBezTo>
                  <a:cubicBezTo>
                    <a:pt x="2427" y="3159"/>
                    <a:pt x="3141" y="2445"/>
                    <a:pt x="3141" y="1589"/>
                  </a:cubicBezTo>
                  <a:cubicBezTo>
                    <a:pt x="3141" y="715"/>
                    <a:pt x="2427" y="1"/>
                    <a:pt x="15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888925" y="3762775"/>
              <a:ext cx="146775" cy="146325"/>
            </a:xfrm>
            <a:custGeom>
              <a:avLst/>
              <a:gdLst/>
              <a:ahLst/>
              <a:cxnLst/>
              <a:rect l="l" t="t" r="r" b="b"/>
              <a:pathLst>
                <a:path w="5871" h="5853" extrusionOk="0">
                  <a:moveTo>
                    <a:pt x="2944" y="786"/>
                  </a:moveTo>
                  <a:cubicBezTo>
                    <a:pt x="4104" y="786"/>
                    <a:pt x="5068" y="1749"/>
                    <a:pt x="5068" y="2927"/>
                  </a:cubicBezTo>
                  <a:cubicBezTo>
                    <a:pt x="5068" y="4087"/>
                    <a:pt x="4104" y="5050"/>
                    <a:pt x="2944" y="5050"/>
                  </a:cubicBezTo>
                  <a:cubicBezTo>
                    <a:pt x="1767" y="5050"/>
                    <a:pt x="803" y="4087"/>
                    <a:pt x="803" y="2927"/>
                  </a:cubicBezTo>
                  <a:cubicBezTo>
                    <a:pt x="803" y="1749"/>
                    <a:pt x="1767" y="786"/>
                    <a:pt x="2944" y="786"/>
                  </a:cubicBezTo>
                  <a:close/>
                  <a:moveTo>
                    <a:pt x="2944" y="1"/>
                  </a:moveTo>
                  <a:cubicBezTo>
                    <a:pt x="1339" y="1"/>
                    <a:pt x="0" y="1321"/>
                    <a:pt x="0" y="2927"/>
                  </a:cubicBezTo>
                  <a:cubicBezTo>
                    <a:pt x="0" y="4533"/>
                    <a:pt x="1339" y="5853"/>
                    <a:pt x="2944" y="5853"/>
                  </a:cubicBezTo>
                  <a:cubicBezTo>
                    <a:pt x="4550" y="5853"/>
                    <a:pt x="5871" y="4533"/>
                    <a:pt x="5871" y="2927"/>
                  </a:cubicBezTo>
                  <a:cubicBezTo>
                    <a:pt x="5871" y="1321"/>
                    <a:pt x="4550" y="1"/>
                    <a:pt x="29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980375" y="3647700"/>
              <a:ext cx="77175" cy="120450"/>
            </a:xfrm>
            <a:custGeom>
              <a:avLst/>
              <a:gdLst/>
              <a:ahLst/>
              <a:cxnLst/>
              <a:rect l="l" t="t" r="r" b="b"/>
              <a:pathLst>
                <a:path w="3087" h="4818" extrusionOk="0">
                  <a:moveTo>
                    <a:pt x="1874" y="0"/>
                  </a:moveTo>
                  <a:lnTo>
                    <a:pt x="821" y="2266"/>
                  </a:lnTo>
                  <a:lnTo>
                    <a:pt x="0" y="4122"/>
                  </a:lnTo>
                  <a:cubicBezTo>
                    <a:pt x="535" y="4247"/>
                    <a:pt x="1035" y="4479"/>
                    <a:pt x="1445" y="4818"/>
                  </a:cubicBezTo>
                  <a:lnTo>
                    <a:pt x="3087" y="1106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867500" y="3647700"/>
              <a:ext cx="77200" cy="120450"/>
            </a:xfrm>
            <a:custGeom>
              <a:avLst/>
              <a:gdLst/>
              <a:ahLst/>
              <a:cxnLst/>
              <a:rect l="l" t="t" r="r" b="b"/>
              <a:pathLst>
                <a:path w="3088" h="4818" extrusionOk="0">
                  <a:moveTo>
                    <a:pt x="733" y="0"/>
                  </a:moveTo>
                  <a:lnTo>
                    <a:pt x="1" y="1106"/>
                  </a:lnTo>
                  <a:lnTo>
                    <a:pt x="1643" y="4818"/>
                  </a:lnTo>
                  <a:cubicBezTo>
                    <a:pt x="2053" y="4479"/>
                    <a:pt x="2552" y="4247"/>
                    <a:pt x="3088" y="4122"/>
                  </a:cubicBezTo>
                  <a:lnTo>
                    <a:pt x="2249" y="2266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912575" y="3647700"/>
              <a:ext cx="99925" cy="40175"/>
            </a:xfrm>
            <a:custGeom>
              <a:avLst/>
              <a:gdLst/>
              <a:ahLst/>
              <a:cxnLst/>
              <a:rect l="l" t="t" r="r" b="b"/>
              <a:pathLst>
                <a:path w="3997" h="1607" extrusionOk="0">
                  <a:moveTo>
                    <a:pt x="0" y="0"/>
                  </a:moveTo>
                  <a:lnTo>
                    <a:pt x="732" y="1606"/>
                  </a:lnTo>
                  <a:lnTo>
                    <a:pt x="3247" y="1606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32"/>
          <p:cNvSpPr/>
          <p:nvPr/>
        </p:nvSpPr>
        <p:spPr>
          <a:xfrm>
            <a:off x="9132682" y="5589683"/>
            <a:ext cx="356775" cy="323014"/>
          </a:xfrm>
          <a:custGeom>
            <a:avLst/>
            <a:gdLst/>
            <a:ahLst/>
            <a:cxnLst/>
            <a:rect l="l" t="t" r="r" b="b"/>
            <a:pathLst>
              <a:path w="10795" h="9048" extrusionOk="0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2"/>
          <p:cNvSpPr/>
          <p:nvPr/>
        </p:nvSpPr>
        <p:spPr>
          <a:xfrm>
            <a:off x="9734487" y="5588362"/>
            <a:ext cx="306671" cy="379348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8" name="Google Shape;1038;p32"/>
          <p:cNvGrpSpPr/>
          <p:nvPr/>
        </p:nvGrpSpPr>
        <p:grpSpPr>
          <a:xfrm>
            <a:off x="10318393" y="5577560"/>
            <a:ext cx="299598" cy="417262"/>
            <a:chOff x="3707175" y="1322350"/>
            <a:chExt cx="226625" cy="292200"/>
          </a:xfrm>
        </p:grpSpPr>
        <p:sp>
          <p:nvSpPr>
            <p:cNvPr id="1039" name="Google Shape;1039;p32"/>
            <p:cNvSpPr/>
            <p:nvPr/>
          </p:nvSpPr>
          <p:spPr>
            <a:xfrm>
              <a:off x="3707175" y="1322350"/>
              <a:ext cx="226625" cy="292200"/>
            </a:xfrm>
            <a:custGeom>
              <a:avLst/>
              <a:gdLst/>
              <a:ahLst/>
              <a:cxnLst/>
              <a:rect l="l" t="t" r="r" b="b"/>
              <a:pathLst>
                <a:path w="9065" h="11688" extrusionOk="0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3880250" y="1415575"/>
              <a:ext cx="33475" cy="33050"/>
            </a:xfrm>
            <a:custGeom>
              <a:avLst/>
              <a:gdLst/>
              <a:ahLst/>
              <a:cxnLst/>
              <a:rect l="l" t="t" r="r" b="b"/>
              <a:pathLst>
                <a:path w="1339" h="1322" extrusionOk="0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3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ED5CE-C9B0-A695-0259-C581E599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299" y="739466"/>
            <a:ext cx="9443400" cy="1122300"/>
          </a:xfrm>
        </p:spPr>
        <p:txBody>
          <a:bodyPr/>
          <a:lstStyle/>
          <a:p>
            <a:r>
              <a:rPr lang="en-US" altLang="ko-KR" sz="4800" b="1" dirty="0">
                <a:latin typeface="+mj-ea"/>
                <a:ea typeface="+mj-ea"/>
              </a:rPr>
              <a:t>01. </a:t>
            </a:r>
            <a:r>
              <a:rPr lang="ko-KR" altLang="en-US" sz="48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F8FB63-2B26-9407-C1A2-D49199A85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69A3DB24-7076-04E8-343A-018A7459AFFE}"/>
              </a:ext>
            </a:extLst>
          </p:cNvPr>
          <p:cNvSpPr txBox="1">
            <a:spLocks/>
          </p:cNvSpPr>
          <p:nvPr/>
        </p:nvSpPr>
        <p:spPr>
          <a:xfrm>
            <a:off x="3595911" y="2270380"/>
            <a:ext cx="5000175" cy="38481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팀 구성 및 역할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주제 및 기획의도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기술서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>
                <a:latin typeface="+mn-ea"/>
                <a:ea typeface="+mn-ea"/>
                <a:cs typeface="Malgun Gothic Semilight" panose="020B0502040204020203" pitchFamily="50" charset="-127"/>
              </a:rPr>
              <a:t>개발환경 및 일정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구조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활용방안 및 기대효과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69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BCAA894-5A93-CB6F-C287-C249EB9F6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C3C05B-1634-9764-A369-B769642719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B73410-8BDC-8EEB-A9F2-65BE8415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팀 구성 및 역할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1616446"/>
            <a:ext cx="4647426" cy="81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이름 </a:t>
            </a:r>
            <a:r>
              <a:rPr lang="en-US" altLang="ko-KR" sz="2400" b="1" dirty="0">
                <a:latin typeface="+mn-ea"/>
                <a:ea typeface="+mn-ea"/>
              </a:rPr>
              <a:t> </a:t>
            </a:r>
            <a:r>
              <a:rPr lang="en-US" altLang="ko-KR" sz="2000" b="1" dirty="0">
                <a:latin typeface="+mn-ea"/>
                <a:ea typeface="+mn-ea"/>
              </a:rPr>
              <a:t>	</a:t>
            </a:r>
            <a:r>
              <a:rPr lang="en-US" altLang="ko-KR" sz="3600" dirty="0">
                <a:latin typeface="+mn-ea"/>
                <a:ea typeface="+mn-ea"/>
              </a:rPr>
              <a:t>GO TO GYM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722727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구성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89616" y="3318184"/>
            <a:ext cx="1828800" cy="22596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893908" y="3318184"/>
            <a:ext cx="1828800" cy="22596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02492" y="3318184"/>
            <a:ext cx="1828800" cy="22596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998200" y="3318184"/>
            <a:ext cx="1828800" cy="22596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62655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팀장 정강우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ko-KR" altLang="en-US">
                <a:latin typeface="+mn-ea"/>
                <a:ea typeface="+mn-ea"/>
              </a:rPr>
              <a:t>백엔드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66947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팀원 남지완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ko-KR" altLang="en-US">
                <a:latin typeface="+mn-ea"/>
                <a:ea typeface="+mn-ea"/>
              </a:rPr>
              <a:t>프론트엔드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75531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팀원 조범준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en-US" altLang="ko-KR">
                <a:latin typeface="+mn-ea"/>
                <a:ea typeface="+mn-ea"/>
              </a:rPr>
              <a:t>UI/UX </a:t>
            </a:r>
            <a:r>
              <a:rPr lang="ko-KR" altLang="en-US">
                <a:latin typeface="+mn-ea"/>
                <a:ea typeface="+mn-ea"/>
              </a:rPr>
              <a:t>디자인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71239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팀원 이경민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ko-KR" altLang="en-US">
                <a:latin typeface="+mn-ea"/>
                <a:ea typeface="+mn-ea"/>
              </a:rPr>
              <a:t>퍼블리싱</a:t>
            </a:r>
          </a:p>
        </p:txBody>
      </p:sp>
    </p:spTree>
    <p:extLst>
      <p:ext uri="{BB962C8B-B14F-4D97-AF65-F5344CB8AC3E}">
        <p14:creationId xmlns:p14="http://schemas.microsoft.com/office/powerpoint/2010/main" val="424267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041946E-8643-CAE4-8F8D-F0859CC27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40BC30-10F7-4D8B-B235-C3279B8B1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A3C9A85-7734-9A90-8A05-30F37CF0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BFF111-DB97-48C7-07D3-F7B1B074E2B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latin typeface="+mj-ea"/>
                <a:ea typeface="+mj-ea"/>
              </a:rPr>
              <a:t>주제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헬스장 운영에 활용 가능한 플랫폼 랜딩페이지 제작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>
              <a:buClr>
                <a:srgbClr val="CE6300"/>
              </a:buClr>
              <a:buFont typeface="Wingdings" panose="05000000000000000000" pitchFamily="2" charset="2"/>
              <a:buChar char="l"/>
            </a:pPr>
            <a:r>
              <a:rPr lang="ko-KR" altLang="en-US" sz="2800" b="1" dirty="0">
                <a:latin typeface="+mj-ea"/>
                <a:ea typeface="+mj-ea"/>
              </a:rPr>
              <a:t>기획의도</a:t>
            </a:r>
            <a:endParaRPr lang="en-US" altLang="ko-KR" sz="2800" b="1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헬스장 사장님들을 위한 회원관리 플랫폼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비회원들의 정보열람 및 </a:t>
            </a:r>
            <a:r>
              <a:rPr lang="ko-KR" altLang="en-US">
                <a:latin typeface="+mj-ea"/>
                <a:ea typeface="+mj-ea"/>
              </a:rPr>
              <a:t>예약시스템 </a:t>
            </a:r>
            <a:r>
              <a:rPr lang="ko-KR" altLang="en-US" smtClean="0">
                <a:latin typeface="+mj-ea"/>
                <a:ea typeface="+mj-ea"/>
              </a:rPr>
              <a:t>구축</a:t>
            </a:r>
            <a:endParaRPr lang="en-US" altLang="ko-KR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14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CF649CD-A5C9-06FA-8E8B-EBC4C5FA1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598897-A2BF-40CC-87B8-23AF683E5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79F20EE-19EE-FA00-D990-33035B5A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E984BE-1C40-518C-3C1A-BDD26A9EAE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>
              <a:buClr>
                <a:srgbClr val="CE6300"/>
              </a:buClr>
            </a:pPr>
            <a:r>
              <a:rPr lang="ko-KR" altLang="en-US" sz="2800" b="1" dirty="0"/>
              <a:t>현업 이슈</a:t>
            </a:r>
            <a:endParaRPr lang="en-US" altLang="ko-KR" sz="2800" b="1" dirty="0"/>
          </a:p>
          <a:p>
            <a:pPr lvl="1"/>
            <a:r>
              <a:rPr lang="ko-KR" altLang="en-US" dirty="0">
                <a:latin typeface="+mn-ea"/>
                <a:ea typeface="+mn-ea"/>
              </a:rPr>
              <a:t>비회원들은 예약시간 및 </a:t>
            </a:r>
            <a:r>
              <a:rPr lang="ko-KR" altLang="en-US">
                <a:latin typeface="+mn-ea"/>
                <a:ea typeface="+mn-ea"/>
              </a:rPr>
              <a:t>가격 </a:t>
            </a:r>
            <a:r>
              <a:rPr lang="ko-KR" altLang="en-US" smtClean="0">
                <a:latin typeface="+mn-ea"/>
                <a:ea typeface="+mn-ea"/>
              </a:rPr>
              <a:t>정보등 </a:t>
            </a:r>
            <a:r>
              <a:rPr lang="ko-KR" altLang="en-US">
                <a:latin typeface="+mn-ea"/>
                <a:ea typeface="+mn-ea"/>
              </a:rPr>
              <a:t>열람 </a:t>
            </a:r>
            <a:r>
              <a:rPr lang="ko-KR" altLang="en-US" smtClean="0">
                <a:latin typeface="+mn-ea"/>
                <a:ea typeface="+mn-ea"/>
              </a:rPr>
              <a:t>가능한 플랫폼 부재</a:t>
            </a:r>
            <a:endParaRPr lang="en-US" altLang="ko-KR" smtClean="0">
              <a:latin typeface="+mn-ea"/>
              <a:ea typeface="+mn-ea"/>
            </a:endParaRPr>
          </a:p>
          <a:p>
            <a:pPr lvl="1"/>
            <a:r>
              <a:rPr lang="en-US" altLang="ko-KR" smtClean="0">
                <a:latin typeface="+mn-ea"/>
                <a:ea typeface="+mn-ea"/>
              </a:rPr>
              <a:t>PT</a:t>
            </a:r>
            <a:r>
              <a:rPr lang="ko-KR" altLang="en-US" smtClean="0">
                <a:latin typeface="+mn-ea"/>
                <a:ea typeface="+mn-ea"/>
              </a:rPr>
              <a:t>수업 예약시 트레이너와 스케줄관리 불편함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smtClean="0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트레이너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트레이너 간 커뮤니티 </a:t>
            </a:r>
            <a:r>
              <a:rPr lang="ko-KR" altLang="en-US">
                <a:latin typeface="+mn-ea"/>
                <a:ea typeface="+mn-ea"/>
              </a:rPr>
              <a:t>공간 </a:t>
            </a:r>
            <a:r>
              <a:rPr lang="ko-KR" altLang="en-US" smtClean="0">
                <a:latin typeface="+mn-ea"/>
                <a:ea typeface="+mn-ea"/>
              </a:rPr>
              <a:t>부재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장기 결제 전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회성 체험 예약 시스템 부재 </a:t>
            </a:r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비회원의 </a:t>
            </a:r>
            <a:r>
              <a:rPr lang="ko-KR" altLang="en-US">
                <a:latin typeface="+mn-ea"/>
                <a:ea typeface="+mn-ea"/>
              </a:rPr>
              <a:t>부담 </a:t>
            </a:r>
            <a:r>
              <a:rPr lang="ko-KR" altLang="en-US" smtClean="0">
                <a:latin typeface="+mn-ea"/>
                <a:ea typeface="+mn-ea"/>
              </a:rPr>
              <a:t>증가</a:t>
            </a:r>
            <a:endParaRPr lang="en-US" altLang="ko-KR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1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07803-9C62-6B49-EAC7-3808232C07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3A3550-B980-03FC-DCD9-884E90B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3) </a:t>
            </a:r>
            <a:r>
              <a:rPr lang="ko-KR" altLang="en-US" dirty="0"/>
              <a:t>프로젝트 기술서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28860A-1364-30BB-6889-DAFFC843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64957"/>
              </p:ext>
            </p:extLst>
          </p:nvPr>
        </p:nvGraphicFramePr>
        <p:xfrm>
          <a:off x="319582" y="1769806"/>
          <a:ext cx="10698000" cy="4865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0095">
                  <a:extLst>
                    <a:ext uri="{9D8B030D-6E8A-4147-A177-3AD203B41FA5}">
                      <a16:colId xmlns:a16="http://schemas.microsoft.com/office/drawing/2014/main" val="1093702658"/>
                    </a:ext>
                  </a:extLst>
                </a:gridCol>
                <a:gridCol w="7447905">
                  <a:extLst>
                    <a:ext uri="{9D8B030D-6E8A-4147-A177-3AD203B41FA5}">
                      <a16:colId xmlns:a16="http://schemas.microsoft.com/office/drawing/2014/main" val="1433877896"/>
                    </a:ext>
                  </a:extLst>
                </a:gridCol>
              </a:tblGrid>
              <a:tr h="24882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프로젝트 구현 내용 및 컨셉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사장님들을 위한 회원관리 플랫폼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비회원들의 자유로운 정보열람 및 예약시스템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알림톡</a:t>
                      </a:r>
                      <a:r>
                        <a:rPr lang="en-US" altLang="ko-KR" sz="2000" dirty="0"/>
                        <a:t>API </a:t>
                      </a:r>
                      <a:r>
                        <a:rPr lang="ko-KR" altLang="en-US" sz="2000" dirty="0"/>
                        <a:t>활용하여 상담정보 확인 및 변경 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플랫폼 미리보기 샘플페이지 제공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관계자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회원간 커뮤니티 공간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2530"/>
                  </a:ext>
                </a:extLst>
              </a:tr>
              <a:tr h="2339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훈련내용 관련기술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font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반응형 랜딩페이지 제작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마케팅을 강화하고 최신 트렌드에 맞는 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디자인 및 기능 구현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  <a:p>
                      <a:pPr lvl="1" font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[Open API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를 활용한 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SNS 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마케팅 서비스 구현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간편한 상담 예약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54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04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FF5CBC-C862-F6F0-CFE1-81825AE4EF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7DB216-2C74-76F4-1F86-ACF803EE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473" y="1698108"/>
            <a:ext cx="34213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Design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0861" y="1698108"/>
            <a:ext cx="3521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Dev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53" y="5625996"/>
            <a:ext cx="744305" cy="7443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9967" r="19775" b="11867"/>
          <a:stretch/>
        </p:blipFill>
        <p:spPr>
          <a:xfrm>
            <a:off x="5020615" y="4802086"/>
            <a:ext cx="1060450" cy="679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50649" y="1698108"/>
            <a:ext cx="35692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Language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032" y="4169224"/>
            <a:ext cx="34089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Back End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9" t="16673" r="29600" b="13083"/>
          <a:stretch/>
        </p:blipFill>
        <p:spPr>
          <a:xfrm>
            <a:off x="9897622" y="4746892"/>
            <a:ext cx="905165" cy="85898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9" t="12116" r="29268" b="15786"/>
          <a:stretch/>
        </p:blipFill>
        <p:spPr>
          <a:xfrm>
            <a:off x="8747746" y="4730305"/>
            <a:ext cx="895927" cy="8682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60269" y="4169224"/>
            <a:ext cx="35791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Distribute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4389264" y="1684444"/>
            <a:ext cx="17797" cy="489279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932680" y="1666557"/>
            <a:ext cx="18352" cy="491068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08404" y="4169224"/>
            <a:ext cx="35234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DB/DBMS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5296152"/>
            <a:ext cx="1152525" cy="619125"/>
          </a:xfrm>
          <a:prstGeom prst="rect">
            <a:avLst/>
          </a:prstGeom>
        </p:spPr>
      </p:pic>
      <p:grpSp>
        <p:nvGrpSpPr>
          <p:cNvPr id="29" name="그룹 1016"/>
          <p:cNvGrpSpPr/>
          <p:nvPr/>
        </p:nvGrpSpPr>
        <p:grpSpPr>
          <a:xfrm>
            <a:off x="2872338" y="5286218"/>
            <a:ext cx="841421" cy="631066"/>
            <a:chOff x="14556050" y="2693240"/>
            <a:chExt cx="3157729" cy="1318816"/>
          </a:xfrm>
        </p:grpSpPr>
        <p:pic>
          <p:nvPicPr>
            <p:cNvPr id="30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6050" y="2693240"/>
              <a:ext cx="3157729" cy="1318816"/>
            </a:xfrm>
            <a:prstGeom prst="rect">
              <a:avLst/>
            </a:prstGeom>
          </p:spPr>
        </p:pic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53" y="2697609"/>
            <a:ext cx="859611" cy="932769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961892" y="4149042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80268" y="2069735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80268" y="4544625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80268" y="1648670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80268" y="6558948"/>
            <a:ext cx="10577551" cy="357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1467816" y="2212956"/>
            <a:ext cx="1187278" cy="959264"/>
            <a:chOff x="1467816" y="2212956"/>
            <a:chExt cx="1187278" cy="95926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848" y="2212956"/>
              <a:ext cx="745214" cy="745214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467816" y="2925999"/>
              <a:ext cx="11872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rgbClr val="00153D"/>
                  </a:solidFill>
                </a:rPr>
                <a:t>Adobe Photoshop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744603" y="2206969"/>
            <a:ext cx="1128357" cy="962772"/>
            <a:chOff x="2744603" y="2206969"/>
            <a:chExt cx="1128357" cy="9627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930" y="2206969"/>
              <a:ext cx="745214" cy="745214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744603" y="2923520"/>
              <a:ext cx="11283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Adobe Illustrator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23759" y="3173870"/>
            <a:ext cx="745214" cy="965081"/>
            <a:chOff x="2322959" y="3219772"/>
            <a:chExt cx="745214" cy="96508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959" y="3219772"/>
              <a:ext cx="745214" cy="74521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2426903" y="393863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Figma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141158" y="2659848"/>
            <a:ext cx="946093" cy="1008291"/>
            <a:chOff x="5141158" y="2701598"/>
            <a:chExt cx="946093" cy="100829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321" y="2701598"/>
              <a:ext cx="765767" cy="765767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141158" y="3463668"/>
              <a:ext cx="9460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Visual Studio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9047143" y="2294552"/>
            <a:ext cx="653624" cy="952701"/>
            <a:chOff x="9047143" y="2294552"/>
            <a:chExt cx="653624" cy="952701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48" t="14073" r="18908" b="14594"/>
            <a:stretch/>
          </p:blipFill>
          <p:spPr>
            <a:xfrm>
              <a:off x="9047143" y="2294552"/>
              <a:ext cx="653624" cy="74666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111704" y="3001032"/>
              <a:ext cx="5245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HTML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981857" y="2302690"/>
            <a:ext cx="648972" cy="947583"/>
            <a:chOff x="9981857" y="2302690"/>
            <a:chExt cx="648972" cy="947583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1" t="14333" r="19258" b="15334"/>
            <a:stretch/>
          </p:blipFill>
          <p:spPr>
            <a:xfrm>
              <a:off x="9981857" y="2302690"/>
              <a:ext cx="648972" cy="73619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0104204" y="3004052"/>
              <a:ext cx="4042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CSS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491737" y="3241128"/>
            <a:ext cx="756938" cy="927505"/>
            <a:chOff x="9505411" y="3198188"/>
            <a:chExt cx="756938" cy="927505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4" t="17482" r="19260" b="12517"/>
            <a:stretch/>
          </p:blipFill>
          <p:spPr>
            <a:xfrm>
              <a:off x="9561139" y="3198188"/>
              <a:ext cx="645483" cy="73271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9505411" y="3879472"/>
              <a:ext cx="756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JavaScript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548040" y="4625798"/>
            <a:ext cx="814647" cy="1032026"/>
            <a:chOff x="6453357" y="4699220"/>
            <a:chExt cx="814647" cy="1032026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1" t="20254" r="23252" b="18419"/>
            <a:stretch/>
          </p:blipFill>
          <p:spPr>
            <a:xfrm>
              <a:off x="6470063" y="4699220"/>
              <a:ext cx="781235" cy="843379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6453357" y="5485025"/>
              <a:ext cx="8146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Sequel Pro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9348143" y="5624176"/>
            <a:ext cx="803425" cy="968421"/>
            <a:chOff x="9432809" y="5699530"/>
            <a:chExt cx="803425" cy="9684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369" y="5699530"/>
              <a:ext cx="744305" cy="744305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9432809" y="6421730"/>
              <a:ext cx="8034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CloudType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sp>
        <p:nvSpPr>
          <p:cNvPr id="74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 txBox="1">
            <a:spLocks/>
          </p:cNvSpPr>
          <p:nvPr/>
        </p:nvSpPr>
        <p:spPr>
          <a:xfrm>
            <a:off x="7991562" y="1202681"/>
            <a:ext cx="302602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 u="none" strike="noStrike" cap="none">
                <a:solidFill>
                  <a:schemeClr val="accent2"/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 </a:t>
            </a:r>
            <a:r>
              <a: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7022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232553"/>
              </p:ext>
            </p:extLst>
          </p:nvPr>
        </p:nvGraphicFramePr>
        <p:xfrm>
          <a:off x="783771" y="1827580"/>
          <a:ext cx="10197528" cy="4848991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78173130"/>
                    </a:ext>
                  </a:extLst>
                </a:gridCol>
                <a:gridCol w="3715658">
                  <a:extLst>
                    <a:ext uri="{9D8B030D-6E8A-4147-A177-3AD203B41FA5}">
                      <a16:colId xmlns:a16="http://schemas.microsoft.com/office/drawing/2014/main" val="702522400"/>
                    </a:ext>
                  </a:extLst>
                </a:gridCol>
                <a:gridCol w="1202871">
                  <a:extLst>
                    <a:ext uri="{9D8B030D-6E8A-4147-A177-3AD203B41FA5}">
                      <a16:colId xmlns:a16="http://schemas.microsoft.com/office/drawing/2014/main" val="337014709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7465488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802527517"/>
                    </a:ext>
                  </a:extLst>
                </a:gridCol>
                <a:gridCol w="1341999">
                  <a:extLst>
                    <a:ext uri="{9D8B030D-6E8A-4147-A177-3AD203B41FA5}">
                      <a16:colId xmlns:a16="http://schemas.microsoft.com/office/drawing/2014/main" val="3418882714"/>
                    </a:ext>
                  </a:extLst>
                </a:gridCol>
              </a:tblGrid>
              <a:tr h="58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구분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활동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3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4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157738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기획 및 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주제 선정 및 벤치마킹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944170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워크플로우 및 와이어프레임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96281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스토리보드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95612"/>
                  </a:ext>
                </a:extLst>
              </a:tr>
              <a:tr h="30294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UI/UX </a:t>
                      </a:r>
                      <a:r>
                        <a:rPr lang="ko-KR" altLang="en-US"/>
                        <a:t>디자인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스타일가이드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74109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디자인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52043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 디자인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454750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069312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반응형 웹 구현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퍼블리싱</a:t>
                      </a: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076956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878627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1972423"/>
                  </a:ext>
                </a:extLst>
              </a:tr>
              <a:tr h="22721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r>
                        <a:rPr lang="en-US" altLang="ko-KR" baseline="0"/>
                        <a:t> </a:t>
                      </a:r>
                      <a:r>
                        <a:rPr lang="ko-KR" altLang="en-US" baseline="0"/>
                        <a:t>및 기술 구현</a:t>
                      </a:r>
                      <a:endParaRPr lang="ko-KR" alt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자바스크립트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348014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Open API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알림톡</a:t>
                      </a: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816267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데이터베이스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005135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수정 및 보안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034184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6115050" y="2482850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11950" y="2787708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11950" y="3092566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99375" y="4616856"/>
            <a:ext cx="1930399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36932" y="4921714"/>
            <a:ext cx="167322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44920" y="5531430"/>
            <a:ext cx="2036358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494043" y="5836288"/>
            <a:ext cx="137298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80062" y="6141141"/>
            <a:ext cx="3786965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73544" y="5226572"/>
            <a:ext cx="1607734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1950" y="3397424"/>
            <a:ext cx="850900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05699" y="3702282"/>
            <a:ext cx="1533525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36932" y="4007140"/>
            <a:ext cx="1492842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664574" y="4311998"/>
            <a:ext cx="1145582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810156" y="6445994"/>
            <a:ext cx="1171143" cy="152962"/>
          </a:xfrm>
          <a:prstGeom prst="roundRect">
            <a:avLst>
              <a:gd name="adj" fmla="val 50000"/>
            </a:avLst>
          </a:prstGeom>
          <a:solidFill>
            <a:srgbClr val="265CAC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173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7F7F7"/>
      </a:lt1>
      <a:dk2>
        <a:srgbClr val="171717"/>
      </a:dk2>
      <a:lt2>
        <a:srgbClr val="EEEEEE"/>
      </a:lt2>
      <a:accent1>
        <a:srgbClr val="000000"/>
      </a:accent1>
      <a:accent2>
        <a:srgbClr val="F7D101"/>
      </a:accent2>
      <a:accent3>
        <a:srgbClr val="D0CECE"/>
      </a:accent3>
      <a:accent4>
        <a:srgbClr val="E0BE01"/>
      </a:accent4>
      <a:accent5>
        <a:srgbClr val="434343"/>
      </a:accent5>
      <a:accent6>
        <a:srgbClr val="999999"/>
      </a:accent6>
      <a:hlink>
        <a:srgbClr val="F1C232"/>
      </a:hlink>
      <a:folHlink>
        <a:srgbClr val="0097A7"/>
      </a:folHlink>
    </a:clrScheme>
    <a:fontScheme name="사용자 지정 3">
      <a:majorFont>
        <a:latin typeface="Inter Light"/>
        <a:ea typeface="맑은 고딕"/>
        <a:cs typeface=""/>
      </a:majorFont>
      <a:minorFont>
        <a:latin typeface="Inter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606</Words>
  <Application>Microsoft Office PowerPoint</Application>
  <PresentationFormat>와이드스크린</PresentationFormat>
  <Paragraphs>201</Paragraphs>
  <Slides>26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9" baseType="lpstr">
      <vt:lpstr>Calibri</vt:lpstr>
      <vt:lpstr>Arial</vt:lpstr>
      <vt:lpstr>Trirong</vt:lpstr>
      <vt:lpstr>Roboto Condensed</vt:lpstr>
      <vt:lpstr>Barlow Condensed SemiBold</vt:lpstr>
      <vt:lpstr>Inter Light</vt:lpstr>
      <vt:lpstr>Merriweather</vt:lpstr>
      <vt:lpstr>Malgun Gothic Semilight</vt:lpstr>
      <vt:lpstr>맑은 고딕</vt:lpstr>
      <vt:lpstr>Pretendard Light</vt:lpstr>
      <vt:lpstr>Wingdings</vt:lpstr>
      <vt:lpstr>Barlow Condensed</vt:lpstr>
      <vt:lpstr>SlidesMania</vt:lpstr>
      <vt:lpstr>Open API를 활용한  SNS마케팅 자동화구현</vt:lpstr>
      <vt:lpstr>CONTENTS</vt:lpstr>
      <vt:lpstr>01. 프로젝트 개요</vt:lpstr>
      <vt:lpstr>1) 팀 구성 및 역할</vt:lpstr>
      <vt:lpstr>2) 프로젝트 주제 및 기획의도</vt:lpstr>
      <vt:lpstr>2) 프로젝트 주제 및 기획의도</vt:lpstr>
      <vt:lpstr>3) 프로젝트 기술서</vt:lpstr>
      <vt:lpstr>4) 개발환경 및 일정</vt:lpstr>
      <vt:lpstr>4) 개발환경 및 일정</vt:lpstr>
      <vt:lpstr>5) 프로젝트 구조</vt:lpstr>
      <vt:lpstr>5) 프로젝트 구조 - 알림톡 활용 방안</vt:lpstr>
      <vt:lpstr>6) 활용방안 및 기대효과</vt:lpstr>
      <vt:lpstr>02. UI/UX 설계 및 디자인</vt:lpstr>
      <vt:lpstr>1) 워크플로우</vt:lpstr>
      <vt:lpstr>2) 와이어프레임</vt:lpstr>
      <vt:lpstr>3) 스타일 가이드</vt:lpstr>
      <vt:lpstr>4) 프로토타입</vt:lpstr>
      <vt:lpstr>5) 목업</vt:lpstr>
      <vt:lpstr>04. 프로젝트 수행 결과</vt:lpstr>
      <vt:lpstr>1) 반응형 웹 구현</vt:lpstr>
      <vt:lpstr>2) API 및 기술 개발 알림톡</vt:lpstr>
      <vt:lpstr>3) 시연 동영상</vt:lpstr>
      <vt:lpstr>05. 자체 평가 의견</vt:lpstr>
      <vt:lpstr>감사합니다</vt:lpstr>
      <vt:lpstr>THANK YOU!</vt:lpstr>
      <vt:lpstr>EDITABLE 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</dc:title>
  <dc:creator>Owner</dc:creator>
  <cp:lastModifiedBy>YJ</cp:lastModifiedBy>
  <cp:revision>30</cp:revision>
  <dcterms:modified xsi:type="dcterms:W3CDTF">2023-09-12T04:03:19Z</dcterms:modified>
</cp:coreProperties>
</file>